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handoutMasterIdLst>
    <p:handoutMasterId r:id="rId27"/>
  </p:handoutMasterIdLst>
  <p:sldIdLst>
    <p:sldId id="256" r:id="rId2"/>
    <p:sldId id="471" r:id="rId3"/>
    <p:sldId id="472" r:id="rId4"/>
    <p:sldId id="440" r:id="rId5"/>
    <p:sldId id="441" r:id="rId6"/>
    <p:sldId id="458" r:id="rId7"/>
    <p:sldId id="450" r:id="rId8"/>
    <p:sldId id="453" r:id="rId9"/>
    <p:sldId id="454" r:id="rId10"/>
    <p:sldId id="451" r:id="rId11"/>
    <p:sldId id="456" r:id="rId12"/>
    <p:sldId id="455" r:id="rId13"/>
    <p:sldId id="457" r:id="rId14"/>
    <p:sldId id="460" r:id="rId15"/>
    <p:sldId id="461" r:id="rId16"/>
    <p:sldId id="462" r:id="rId17"/>
    <p:sldId id="467" r:id="rId18"/>
    <p:sldId id="463" r:id="rId19"/>
    <p:sldId id="448" r:id="rId20"/>
    <p:sldId id="468" r:id="rId21"/>
    <p:sldId id="469" r:id="rId22"/>
    <p:sldId id="470" r:id="rId23"/>
    <p:sldId id="398" r:id="rId24"/>
    <p:sldId id="446" r:id="rId25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5DDD2"/>
    <a:srgbClr val="EABAA5"/>
    <a:srgbClr val="008000"/>
    <a:srgbClr val="A75F0A"/>
    <a:srgbClr val="BD582C"/>
    <a:srgbClr val="436D9F"/>
    <a:srgbClr val="006600"/>
    <a:srgbClr val="710505"/>
    <a:srgbClr val="E483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C328E1-2426-41BC-A294-F63E89A9CF7F}" v="2734" dt="2019-03-10T12:09:51.022"/>
    <p1510:client id="{126F89A7-D23A-4F34-8DCF-925EFACAFF27}" v="45" dt="2019-03-10T03:03:33.4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 Glover" userId="47c2a8b81aae47a8" providerId="LiveId" clId="{126F89A7-D23A-4F34-8DCF-925EFACAFF27}"/>
    <pc:docChg chg="custSel modSld">
      <pc:chgData name="Eric Glover" userId="47c2a8b81aae47a8" providerId="LiveId" clId="{126F89A7-D23A-4F34-8DCF-925EFACAFF27}" dt="2019-03-10T03:03:33.446" v="44" actId="27636"/>
      <pc:docMkLst>
        <pc:docMk/>
      </pc:docMkLst>
      <pc:sldChg chg="modSp">
        <pc:chgData name="Eric Glover" userId="47c2a8b81aae47a8" providerId="LiveId" clId="{126F89A7-D23A-4F34-8DCF-925EFACAFF27}" dt="2019-03-10T03:03:33.446" v="44" actId="27636"/>
        <pc:sldMkLst>
          <pc:docMk/>
          <pc:sldMk cId="2973427153" sldId="457"/>
        </pc:sldMkLst>
        <pc:spChg chg="mod">
          <ac:chgData name="Eric Glover" userId="47c2a8b81aae47a8" providerId="LiveId" clId="{126F89A7-D23A-4F34-8DCF-925EFACAFF27}" dt="2019-03-10T03:03:28.634" v="42" actId="1076"/>
          <ac:spMkLst>
            <pc:docMk/>
            <pc:sldMk cId="2973427153" sldId="457"/>
            <ac:spMk id="13" creationId="{9A09FD8C-AA5E-4575-86EF-D917B00CFE16}"/>
          </ac:spMkLst>
        </pc:spChg>
        <pc:spChg chg="mod">
          <ac:chgData name="Eric Glover" userId="47c2a8b81aae47a8" providerId="LiveId" clId="{126F89A7-D23A-4F34-8DCF-925EFACAFF27}" dt="2019-03-10T03:03:33.446" v="44" actId="27636"/>
          <ac:spMkLst>
            <pc:docMk/>
            <pc:sldMk cId="2973427153" sldId="457"/>
            <ac:spMk id="38" creationId="{3F1BF506-94E7-43F6-A101-BC92BA16C58B}"/>
          </ac:spMkLst>
        </pc:spChg>
      </pc:sldChg>
    </pc:docChg>
  </pc:docChgLst>
  <pc:docChgLst>
    <pc:chgData name="Eric Glover" userId="47c2a8b81aae47a8" providerId="LiveId" clId="{5DC328E1-2426-41BC-A294-F63E89A9CF7F}"/>
    <pc:docChg chg="undo redo custSel mod addSld delSld modSld sldOrd modNotesMaster modHandout">
      <pc:chgData name="Eric Glover" userId="47c2a8b81aae47a8" providerId="LiveId" clId="{5DC328E1-2426-41BC-A294-F63E89A9CF7F}" dt="2019-03-10T12:09:51.022" v="9499" actId="6549"/>
      <pc:docMkLst>
        <pc:docMk/>
      </pc:docMkLst>
      <pc:sldChg chg="modSp modAnim">
        <pc:chgData name="Eric Glover" userId="47c2a8b81aae47a8" providerId="LiveId" clId="{5DC328E1-2426-41BC-A294-F63E89A9CF7F}" dt="2019-03-10T12:09:51.022" v="9499" actId="6549"/>
        <pc:sldMkLst>
          <pc:docMk/>
          <pc:sldMk cId="3455512101" sldId="398"/>
        </pc:sldMkLst>
        <pc:spChg chg="mod">
          <ac:chgData name="Eric Glover" userId="47c2a8b81aae47a8" providerId="LiveId" clId="{5DC328E1-2426-41BC-A294-F63E89A9CF7F}" dt="2019-03-10T12:09:51.022" v="9499" actId="6549"/>
          <ac:spMkLst>
            <pc:docMk/>
            <pc:sldMk cId="3455512101" sldId="398"/>
            <ac:spMk id="3" creationId="{73BE8CC8-D0C8-44B7-A926-BFA432FD8CA6}"/>
          </ac:spMkLst>
        </pc:spChg>
      </pc:sldChg>
      <pc:sldChg chg="addSp delSp modSp del">
        <pc:chgData name="Eric Glover" userId="47c2a8b81aae47a8" providerId="LiveId" clId="{5DC328E1-2426-41BC-A294-F63E89A9CF7F}" dt="2019-03-09T14:59:00.656" v="3295" actId="2696"/>
        <pc:sldMkLst>
          <pc:docMk/>
          <pc:sldMk cId="1622939978" sldId="413"/>
        </pc:sldMkLst>
        <pc:spChg chg="mod">
          <ac:chgData name="Eric Glover" userId="47c2a8b81aae47a8" providerId="LiveId" clId="{5DC328E1-2426-41BC-A294-F63E89A9CF7F}" dt="2019-03-08T13:08:42.542" v="800" actId="947"/>
          <ac:spMkLst>
            <pc:docMk/>
            <pc:sldMk cId="1622939978" sldId="413"/>
            <ac:spMk id="3" creationId="{1F1BA6E6-4138-43C4-B0B0-DB9B5D6E1144}"/>
          </ac:spMkLst>
        </pc:spChg>
        <pc:spChg chg="add del mod">
          <ac:chgData name="Eric Glover" userId="47c2a8b81aae47a8" providerId="LiveId" clId="{5DC328E1-2426-41BC-A294-F63E89A9CF7F}" dt="2019-03-09T14:52:40.999" v="3158" actId="478"/>
          <ac:spMkLst>
            <pc:docMk/>
            <pc:sldMk cId="1622939978" sldId="413"/>
            <ac:spMk id="5" creationId="{EC768E5D-9704-4B6A-9F10-CEC6D00C1D3E}"/>
          </ac:spMkLst>
        </pc:spChg>
      </pc:sldChg>
      <pc:sldChg chg="addSp delSp modSp ord">
        <pc:chgData name="Eric Glover" userId="47c2a8b81aae47a8" providerId="LiveId" clId="{5DC328E1-2426-41BC-A294-F63E89A9CF7F}" dt="2019-03-10T11:57:07.382" v="9497"/>
        <pc:sldMkLst>
          <pc:docMk/>
          <pc:sldMk cId="427549929" sldId="440"/>
        </pc:sldMkLst>
        <pc:spChg chg="mod">
          <ac:chgData name="Eric Glover" userId="47c2a8b81aae47a8" providerId="LiveId" clId="{5DC328E1-2426-41BC-A294-F63E89A9CF7F}" dt="2019-03-09T17:28:20.271" v="5998" actId="403"/>
          <ac:spMkLst>
            <pc:docMk/>
            <pc:sldMk cId="427549929" sldId="440"/>
            <ac:spMk id="2" creationId="{C6423313-2435-4A9B-9771-EEC26F7687EB}"/>
          </ac:spMkLst>
        </pc:spChg>
        <pc:spChg chg="add del mod">
          <ac:chgData name="Eric Glover" userId="47c2a8b81aae47a8" providerId="LiveId" clId="{5DC328E1-2426-41BC-A294-F63E89A9CF7F}" dt="2019-03-09T16:51:25.475" v="5025" actId="478"/>
          <ac:spMkLst>
            <pc:docMk/>
            <pc:sldMk cId="427549929" sldId="440"/>
            <ac:spMk id="4" creationId="{7329D26B-2E33-41A5-BED9-1D7BCFC3FEDC}"/>
          </ac:spMkLst>
        </pc:spChg>
        <pc:spChg chg="add del mod">
          <ac:chgData name="Eric Glover" userId="47c2a8b81aae47a8" providerId="LiveId" clId="{5DC328E1-2426-41BC-A294-F63E89A9CF7F}" dt="2019-03-09T16:51:56.162" v="5026" actId="478"/>
          <ac:spMkLst>
            <pc:docMk/>
            <pc:sldMk cId="427549929" sldId="440"/>
            <ac:spMk id="5" creationId="{4327FCFA-224C-49C2-BA6B-D58632089A01}"/>
          </ac:spMkLst>
        </pc:spChg>
        <pc:spChg chg="mod">
          <ac:chgData name="Eric Glover" userId="47c2a8b81aae47a8" providerId="LiveId" clId="{5DC328E1-2426-41BC-A294-F63E89A9CF7F}" dt="2019-03-09T16:55:36.670" v="5146" actId="404"/>
          <ac:spMkLst>
            <pc:docMk/>
            <pc:sldMk cId="427549929" sldId="440"/>
            <ac:spMk id="7" creationId="{2E5211BB-94D9-464A-A29E-7EF8F7DFCA40}"/>
          </ac:spMkLst>
        </pc:spChg>
        <pc:cxnChg chg="add mod">
          <ac:chgData name="Eric Glover" userId="47c2a8b81aae47a8" providerId="LiveId" clId="{5DC328E1-2426-41BC-A294-F63E89A9CF7F}" dt="2019-03-09T16:55:22.538" v="5144" actId="1037"/>
          <ac:cxnSpMkLst>
            <pc:docMk/>
            <pc:sldMk cId="427549929" sldId="440"/>
            <ac:cxnSpMk id="11" creationId="{F5DB9701-62F3-4B82-A981-D91A8144D968}"/>
          </ac:cxnSpMkLst>
        </pc:cxnChg>
      </pc:sldChg>
      <pc:sldChg chg="addSp delSp modSp modAnim">
        <pc:chgData name="Eric Glover" userId="47c2a8b81aae47a8" providerId="LiveId" clId="{5DC328E1-2426-41BC-A294-F63E89A9CF7F}" dt="2019-03-09T16:53:15.767" v="5041"/>
        <pc:sldMkLst>
          <pc:docMk/>
          <pc:sldMk cId="4078824937" sldId="441"/>
        </pc:sldMkLst>
        <pc:spChg chg="add mod ord">
          <ac:chgData name="Eric Glover" userId="47c2a8b81aae47a8" providerId="LiveId" clId="{5DC328E1-2426-41BC-A294-F63E89A9CF7F}" dt="2019-03-08T12:47:35.443" v="356" actId="14100"/>
          <ac:spMkLst>
            <pc:docMk/>
            <pc:sldMk cId="4078824937" sldId="441"/>
            <ac:spMk id="5" creationId="{E9623D90-32F9-4C12-B493-67D1559D2542}"/>
          </ac:spMkLst>
        </pc:spChg>
        <pc:spChg chg="add mod ord">
          <ac:chgData name="Eric Glover" userId="47c2a8b81aae47a8" providerId="LiveId" clId="{5DC328E1-2426-41BC-A294-F63E89A9CF7F}" dt="2019-03-08T12:30:08.982" v="325" actId="1076"/>
          <ac:spMkLst>
            <pc:docMk/>
            <pc:sldMk cId="4078824937" sldId="441"/>
            <ac:spMk id="6" creationId="{DAFAB3DB-E9FA-4DE7-9647-E28B6C5DDCD5}"/>
          </ac:spMkLst>
        </pc:spChg>
        <pc:spChg chg="add mod">
          <ac:chgData name="Eric Glover" userId="47c2a8b81aae47a8" providerId="LiveId" clId="{5DC328E1-2426-41BC-A294-F63E89A9CF7F}" dt="2019-03-08T13:05:12.121" v="741" actId="14838"/>
          <ac:spMkLst>
            <pc:docMk/>
            <pc:sldMk cId="4078824937" sldId="441"/>
            <ac:spMk id="7" creationId="{A6CDA466-645D-458A-B8B8-162A1912A271}"/>
          </ac:spMkLst>
        </pc:spChg>
        <pc:spChg chg="add mod">
          <ac:chgData name="Eric Glover" userId="47c2a8b81aae47a8" providerId="LiveId" clId="{5DC328E1-2426-41BC-A294-F63E89A9CF7F}" dt="2019-03-08T13:05:27.397" v="745" actId="6549"/>
          <ac:spMkLst>
            <pc:docMk/>
            <pc:sldMk cId="4078824937" sldId="441"/>
            <ac:spMk id="8" creationId="{74C90501-9163-4F7E-9952-56AD6A1E04F0}"/>
          </ac:spMkLst>
        </pc:spChg>
        <pc:spChg chg="add del">
          <ac:chgData name="Eric Glover" userId="47c2a8b81aae47a8" providerId="LiveId" clId="{5DC328E1-2426-41BC-A294-F63E89A9CF7F}" dt="2019-03-08T13:00:42.149" v="640" actId="478"/>
          <ac:spMkLst>
            <pc:docMk/>
            <pc:sldMk cId="4078824937" sldId="441"/>
            <ac:spMk id="9" creationId="{ACB35CCE-54B0-4658-8A38-85F3506FD180}"/>
          </ac:spMkLst>
        </pc:spChg>
        <pc:spChg chg="mod topLvl">
          <ac:chgData name="Eric Glover" userId="47c2a8b81aae47a8" providerId="LiveId" clId="{5DC328E1-2426-41BC-A294-F63E89A9CF7F}" dt="2019-03-08T13:07:05.262" v="767" actId="1037"/>
          <ac:spMkLst>
            <pc:docMk/>
            <pc:sldMk cId="4078824937" sldId="441"/>
            <ac:spMk id="11" creationId="{67CD1E59-61B3-4206-9CC4-8B09F0EC20FE}"/>
          </ac:spMkLst>
        </pc:spChg>
        <pc:spChg chg="mod topLvl">
          <ac:chgData name="Eric Glover" userId="47c2a8b81aae47a8" providerId="LiveId" clId="{5DC328E1-2426-41BC-A294-F63E89A9CF7F}" dt="2019-03-08T13:06:19.385" v="747" actId="165"/>
          <ac:spMkLst>
            <pc:docMk/>
            <pc:sldMk cId="4078824937" sldId="441"/>
            <ac:spMk id="12" creationId="{EBF0489B-73DF-465A-8A9E-762D49CA2FE3}"/>
          </ac:spMkLst>
        </pc:spChg>
        <pc:spChg chg="mod topLvl">
          <ac:chgData name="Eric Glover" userId="47c2a8b81aae47a8" providerId="LiveId" clId="{5DC328E1-2426-41BC-A294-F63E89A9CF7F}" dt="2019-03-08T13:06:19.385" v="747" actId="165"/>
          <ac:spMkLst>
            <pc:docMk/>
            <pc:sldMk cId="4078824937" sldId="441"/>
            <ac:spMk id="13" creationId="{B760378A-90D0-4B26-A31F-EEF6F567439C}"/>
          </ac:spMkLst>
        </pc:spChg>
        <pc:spChg chg="mod topLvl">
          <ac:chgData name="Eric Glover" userId="47c2a8b81aae47a8" providerId="LiveId" clId="{5DC328E1-2426-41BC-A294-F63E89A9CF7F}" dt="2019-03-08T13:06:19.385" v="747" actId="165"/>
          <ac:spMkLst>
            <pc:docMk/>
            <pc:sldMk cId="4078824937" sldId="441"/>
            <ac:spMk id="14" creationId="{93949CE7-0274-443C-BE6C-1D19CCB5AC41}"/>
          </ac:spMkLst>
        </pc:spChg>
        <pc:spChg chg="mod topLvl">
          <ac:chgData name="Eric Glover" userId="47c2a8b81aae47a8" providerId="LiveId" clId="{5DC328E1-2426-41BC-A294-F63E89A9CF7F}" dt="2019-03-08T13:06:19.385" v="747" actId="165"/>
          <ac:spMkLst>
            <pc:docMk/>
            <pc:sldMk cId="4078824937" sldId="441"/>
            <ac:spMk id="15" creationId="{0B796BC9-E5DC-4077-8B71-F3EDA4916AB3}"/>
          </ac:spMkLst>
        </pc:spChg>
        <pc:spChg chg="mod topLvl">
          <ac:chgData name="Eric Glover" userId="47c2a8b81aae47a8" providerId="LiveId" clId="{5DC328E1-2426-41BC-A294-F63E89A9CF7F}" dt="2019-03-08T13:06:19.385" v="747" actId="165"/>
          <ac:spMkLst>
            <pc:docMk/>
            <pc:sldMk cId="4078824937" sldId="441"/>
            <ac:spMk id="16" creationId="{6BC9EC85-36CE-44D0-BCE8-FF99D8021EA5}"/>
          </ac:spMkLst>
        </pc:spChg>
        <pc:spChg chg="mod topLvl">
          <ac:chgData name="Eric Glover" userId="47c2a8b81aae47a8" providerId="LiveId" clId="{5DC328E1-2426-41BC-A294-F63E89A9CF7F}" dt="2019-03-08T13:06:19.385" v="747" actId="165"/>
          <ac:spMkLst>
            <pc:docMk/>
            <pc:sldMk cId="4078824937" sldId="441"/>
            <ac:spMk id="17" creationId="{6D70E67A-6529-43B3-9A9C-916EDEA6B75E}"/>
          </ac:spMkLst>
        </pc:spChg>
        <pc:spChg chg="mod topLvl">
          <ac:chgData name="Eric Glover" userId="47c2a8b81aae47a8" providerId="LiveId" clId="{5DC328E1-2426-41BC-A294-F63E89A9CF7F}" dt="2019-03-08T13:06:19.385" v="747" actId="165"/>
          <ac:spMkLst>
            <pc:docMk/>
            <pc:sldMk cId="4078824937" sldId="441"/>
            <ac:spMk id="18" creationId="{FE1D1767-6208-49CE-84E8-87D4D49566F2}"/>
          </ac:spMkLst>
        </pc:spChg>
        <pc:grpChg chg="del mod">
          <ac:chgData name="Eric Glover" userId="47c2a8b81aae47a8" providerId="LiveId" clId="{5DC328E1-2426-41BC-A294-F63E89A9CF7F}" dt="2019-03-08T13:06:19.385" v="747" actId="165"/>
          <ac:grpSpMkLst>
            <pc:docMk/>
            <pc:sldMk cId="4078824937" sldId="441"/>
            <ac:grpSpMk id="10" creationId="{BA1DDC38-A372-4989-9977-CB7BD215F11D}"/>
          </ac:grpSpMkLst>
        </pc:grpChg>
        <pc:graphicFrameChg chg="add del mod">
          <ac:chgData name="Eric Glover" userId="47c2a8b81aae47a8" providerId="LiveId" clId="{5DC328E1-2426-41BC-A294-F63E89A9CF7F}" dt="2019-03-08T12:25:46.829" v="250" actId="478"/>
          <ac:graphicFrameMkLst>
            <pc:docMk/>
            <pc:sldMk cId="4078824937" sldId="441"/>
            <ac:graphicFrameMk id="3" creationId="{6EA24F2C-0485-4FC4-A4AF-381B96A66C4F}"/>
          </ac:graphicFrameMkLst>
        </pc:graphicFrameChg>
        <pc:graphicFrameChg chg="add del mod">
          <ac:chgData name="Eric Glover" userId="47c2a8b81aae47a8" providerId="LiveId" clId="{5DC328E1-2426-41BC-A294-F63E89A9CF7F}" dt="2019-03-08T13:06:02.098" v="746" actId="18245"/>
          <ac:graphicFrameMkLst>
            <pc:docMk/>
            <pc:sldMk cId="4078824937" sldId="441"/>
            <ac:graphicFrameMk id="4" creationId="{45234184-E989-4BA2-88B9-737A2CA12570}"/>
          </ac:graphicFrameMkLst>
        </pc:graphicFrameChg>
      </pc:sldChg>
      <pc:sldChg chg="modSp del">
        <pc:chgData name="Eric Glover" userId="47c2a8b81aae47a8" providerId="LiveId" clId="{5DC328E1-2426-41BC-A294-F63E89A9CF7F}" dt="2019-03-09T17:08:06.386" v="5463" actId="2696"/>
        <pc:sldMkLst>
          <pc:docMk/>
          <pc:sldMk cId="741887818" sldId="442"/>
        </pc:sldMkLst>
        <pc:spChg chg="mod">
          <ac:chgData name="Eric Glover" userId="47c2a8b81aae47a8" providerId="LiveId" clId="{5DC328E1-2426-41BC-A294-F63E89A9CF7F}" dt="2019-03-08T13:08:53.817" v="801" actId="947"/>
          <ac:spMkLst>
            <pc:docMk/>
            <pc:sldMk cId="741887818" sldId="442"/>
            <ac:spMk id="3" creationId="{1F1BA6E6-4138-43C4-B0B0-DB9B5D6E1144}"/>
          </ac:spMkLst>
        </pc:spChg>
      </pc:sldChg>
      <pc:sldChg chg="modSp del">
        <pc:chgData name="Eric Glover" userId="47c2a8b81aae47a8" providerId="LiveId" clId="{5DC328E1-2426-41BC-A294-F63E89A9CF7F}" dt="2019-03-09T19:05:19.606" v="7622" actId="2696"/>
        <pc:sldMkLst>
          <pc:docMk/>
          <pc:sldMk cId="3765383569" sldId="443"/>
        </pc:sldMkLst>
        <pc:spChg chg="mod">
          <ac:chgData name="Eric Glover" userId="47c2a8b81aae47a8" providerId="LiveId" clId="{5DC328E1-2426-41BC-A294-F63E89A9CF7F}" dt="2019-03-08T13:09:11.133" v="805" actId="20577"/>
          <ac:spMkLst>
            <pc:docMk/>
            <pc:sldMk cId="3765383569" sldId="443"/>
            <ac:spMk id="3" creationId="{1F1BA6E6-4138-43C4-B0B0-DB9B5D6E1144}"/>
          </ac:spMkLst>
        </pc:spChg>
      </pc:sldChg>
      <pc:sldChg chg="modSp del">
        <pc:chgData name="Eric Glover" userId="47c2a8b81aae47a8" providerId="LiveId" clId="{5DC328E1-2426-41BC-A294-F63E89A9CF7F}" dt="2019-03-09T16:27:25.347" v="4668" actId="2696"/>
        <pc:sldMkLst>
          <pc:docMk/>
          <pc:sldMk cId="2619332110" sldId="444"/>
        </pc:sldMkLst>
        <pc:spChg chg="mod">
          <ac:chgData name="Eric Glover" userId="47c2a8b81aae47a8" providerId="LiveId" clId="{5DC328E1-2426-41BC-A294-F63E89A9CF7F}" dt="2019-03-08T13:08:36.070" v="799" actId="947"/>
          <ac:spMkLst>
            <pc:docMk/>
            <pc:sldMk cId="2619332110" sldId="444"/>
            <ac:spMk id="3" creationId="{1F1BA6E6-4138-43C4-B0B0-DB9B5D6E1144}"/>
          </ac:spMkLst>
        </pc:spChg>
        <pc:spChg chg="mod">
          <ac:chgData name="Eric Glover" userId="47c2a8b81aae47a8" providerId="LiveId" clId="{5DC328E1-2426-41BC-A294-F63E89A9CF7F}" dt="2019-03-09T14:36:24.985" v="2646" actId="20577"/>
          <ac:spMkLst>
            <pc:docMk/>
            <pc:sldMk cId="2619332110" sldId="444"/>
            <ac:spMk id="4" creationId="{9F5D94D2-C62E-4AA4-AEC2-CBFAF56E589A}"/>
          </ac:spMkLst>
        </pc:spChg>
      </pc:sldChg>
      <pc:sldChg chg="modSp del">
        <pc:chgData name="Eric Glover" userId="47c2a8b81aae47a8" providerId="LiveId" clId="{5DC328E1-2426-41BC-A294-F63E89A9CF7F}" dt="2019-03-09T17:37:38.205" v="6233" actId="2696"/>
        <pc:sldMkLst>
          <pc:docMk/>
          <pc:sldMk cId="2950915906" sldId="445"/>
        </pc:sldMkLst>
        <pc:graphicFrameChg chg="modGraphic">
          <ac:chgData name="Eric Glover" userId="47c2a8b81aae47a8" providerId="LiveId" clId="{5DC328E1-2426-41BC-A294-F63E89A9CF7F}" dt="2019-03-09T14:25:14.292" v="2221" actId="20577"/>
          <ac:graphicFrameMkLst>
            <pc:docMk/>
            <pc:sldMk cId="2950915906" sldId="445"/>
            <ac:graphicFrameMk id="5" creationId="{BC0AE567-64B7-407E-962E-F364A097B587}"/>
          </ac:graphicFrameMkLst>
        </pc:graphicFrameChg>
      </pc:sldChg>
      <pc:sldChg chg="delSp modSp add">
        <pc:chgData name="Eric Glover" userId="47c2a8b81aae47a8" providerId="LiveId" clId="{5DC328E1-2426-41BC-A294-F63E89A9CF7F}" dt="2019-03-09T20:33:28.598" v="9207" actId="404"/>
        <pc:sldMkLst>
          <pc:docMk/>
          <pc:sldMk cId="2421109429" sldId="446"/>
        </pc:sldMkLst>
        <pc:spChg chg="mod">
          <ac:chgData name="Eric Glover" userId="47c2a8b81aae47a8" providerId="LiveId" clId="{5DC328E1-2426-41BC-A294-F63E89A9CF7F}" dt="2019-03-09T20:33:01.743" v="9197" actId="14100"/>
          <ac:spMkLst>
            <pc:docMk/>
            <pc:sldMk cId="2421109429" sldId="446"/>
            <ac:spMk id="2" creationId="{C6423313-2435-4A9B-9771-EEC26F7687EB}"/>
          </ac:spMkLst>
        </pc:spChg>
        <pc:spChg chg="del">
          <ac:chgData name="Eric Glover" userId="47c2a8b81aae47a8" providerId="LiveId" clId="{5DC328E1-2426-41BC-A294-F63E89A9CF7F}" dt="2019-03-09T20:32:54.891" v="9196" actId="478"/>
          <ac:spMkLst>
            <pc:docMk/>
            <pc:sldMk cId="2421109429" sldId="446"/>
            <ac:spMk id="4" creationId="{7329D26B-2E33-41A5-BED9-1D7BCFC3FEDC}"/>
          </ac:spMkLst>
        </pc:spChg>
        <pc:spChg chg="del">
          <ac:chgData name="Eric Glover" userId="47c2a8b81aae47a8" providerId="LiveId" clId="{5DC328E1-2426-41BC-A294-F63E89A9CF7F}" dt="2019-03-08T13:10:34.622" v="860" actId="478"/>
          <ac:spMkLst>
            <pc:docMk/>
            <pc:sldMk cId="2421109429" sldId="446"/>
            <ac:spMk id="5" creationId="{4327FCFA-224C-49C2-BA6B-D58632089A01}"/>
          </ac:spMkLst>
        </pc:spChg>
        <pc:spChg chg="mod">
          <ac:chgData name="Eric Glover" userId="47c2a8b81aae47a8" providerId="LiveId" clId="{5DC328E1-2426-41BC-A294-F63E89A9CF7F}" dt="2019-03-09T20:33:28.598" v="9207" actId="404"/>
          <ac:spMkLst>
            <pc:docMk/>
            <pc:sldMk cId="2421109429" sldId="446"/>
            <ac:spMk id="7" creationId="{2E5211BB-94D9-464A-A29E-7EF8F7DFCA40}"/>
          </ac:spMkLst>
        </pc:spChg>
        <pc:cxnChg chg="mod">
          <ac:chgData name="Eric Glover" userId="47c2a8b81aae47a8" providerId="LiveId" clId="{5DC328E1-2426-41BC-A294-F63E89A9CF7F}" dt="2019-03-09T20:33:14.921" v="9206" actId="1036"/>
          <ac:cxnSpMkLst>
            <pc:docMk/>
            <pc:sldMk cId="2421109429" sldId="446"/>
            <ac:cxnSpMk id="11" creationId="{F5DB9701-62F3-4B82-A981-D91A8144D968}"/>
          </ac:cxnSpMkLst>
        </pc:cxnChg>
      </pc:sldChg>
      <pc:sldChg chg="modSp add del">
        <pc:chgData name="Eric Glover" userId="47c2a8b81aae47a8" providerId="LiveId" clId="{5DC328E1-2426-41BC-A294-F63E89A9CF7F}" dt="2019-03-09T17:21:27.323" v="5651" actId="2696"/>
        <pc:sldMkLst>
          <pc:docMk/>
          <pc:sldMk cId="1324257496" sldId="447"/>
        </pc:sldMkLst>
        <pc:graphicFrameChg chg="mod modGraphic">
          <ac:chgData name="Eric Glover" userId="47c2a8b81aae47a8" providerId="LiveId" clId="{5DC328E1-2426-41BC-A294-F63E89A9CF7F}" dt="2019-03-09T13:15:31.864" v="869" actId="20577"/>
          <ac:graphicFrameMkLst>
            <pc:docMk/>
            <pc:sldMk cId="1324257496" sldId="447"/>
            <ac:graphicFrameMk id="5" creationId="{3CC2E5FE-5AE2-4829-9260-A1B9C2C701BB}"/>
          </ac:graphicFrameMkLst>
        </pc:graphicFrameChg>
      </pc:sldChg>
      <pc:sldChg chg="addSp modSp add ord modAnim">
        <pc:chgData name="Eric Glover" userId="47c2a8b81aae47a8" providerId="LiveId" clId="{5DC328E1-2426-41BC-A294-F63E89A9CF7F}" dt="2019-03-09T20:32:07.217" v="9194"/>
        <pc:sldMkLst>
          <pc:docMk/>
          <pc:sldMk cId="855844223" sldId="448"/>
        </pc:sldMkLst>
        <pc:spChg chg="mod">
          <ac:chgData name="Eric Glover" userId="47c2a8b81aae47a8" providerId="LiveId" clId="{5DC328E1-2426-41BC-A294-F63E89A9CF7F}" dt="2019-03-09T17:21:15.782" v="5650" actId="20577"/>
          <ac:spMkLst>
            <pc:docMk/>
            <pc:sldMk cId="855844223" sldId="448"/>
            <ac:spMk id="2" creationId="{1F4F5E68-0BB1-4D27-BEE6-F92871BE8401}"/>
          </ac:spMkLst>
        </pc:spChg>
        <pc:spChg chg="add mod">
          <ac:chgData name="Eric Glover" userId="47c2a8b81aae47a8" providerId="LiveId" clId="{5DC328E1-2426-41BC-A294-F63E89A9CF7F}" dt="2019-03-09T17:25:05.142" v="5984" actId="1035"/>
          <ac:spMkLst>
            <pc:docMk/>
            <pc:sldMk cId="855844223" sldId="448"/>
            <ac:spMk id="6" creationId="{BEEF4CF1-A526-4274-B4EE-84FEB37FA582}"/>
          </ac:spMkLst>
        </pc:spChg>
        <pc:graphicFrameChg chg="mod modGraphic">
          <ac:chgData name="Eric Glover" userId="47c2a8b81aae47a8" providerId="LiveId" clId="{5DC328E1-2426-41BC-A294-F63E89A9CF7F}" dt="2019-03-09T17:25:36.454" v="5987" actId="113"/>
          <ac:graphicFrameMkLst>
            <pc:docMk/>
            <pc:sldMk cId="855844223" sldId="448"/>
            <ac:graphicFrameMk id="5" creationId="{D4F0E8D2-449A-4282-AAF8-1FF17AC1EDA8}"/>
          </ac:graphicFrameMkLst>
        </pc:graphicFrameChg>
      </pc:sldChg>
      <pc:sldChg chg="modSp add del ord">
        <pc:chgData name="Eric Glover" userId="47c2a8b81aae47a8" providerId="LiveId" clId="{5DC328E1-2426-41BC-A294-F63E89A9CF7F}" dt="2019-03-09T20:50:04.092" v="9495" actId="2696"/>
        <pc:sldMkLst>
          <pc:docMk/>
          <pc:sldMk cId="2170157761" sldId="449"/>
        </pc:sldMkLst>
        <pc:spChg chg="mod">
          <ac:chgData name="Eric Glover" userId="47c2a8b81aae47a8" providerId="LiveId" clId="{5DC328E1-2426-41BC-A294-F63E89A9CF7F}" dt="2019-03-09T17:50:17.298" v="6416" actId="20577"/>
          <ac:spMkLst>
            <pc:docMk/>
            <pc:sldMk cId="2170157761" sldId="449"/>
            <ac:spMk id="2" creationId="{47192B56-1494-4022-8833-028056E539F5}"/>
          </ac:spMkLst>
        </pc:spChg>
        <pc:spChg chg="mod">
          <ac:chgData name="Eric Glover" userId="47c2a8b81aae47a8" providerId="LiveId" clId="{5DC328E1-2426-41BC-A294-F63E89A9CF7F}" dt="2019-03-09T18:33:56.273" v="6616" actId="15"/>
          <ac:spMkLst>
            <pc:docMk/>
            <pc:sldMk cId="2170157761" sldId="449"/>
            <ac:spMk id="3" creationId="{620BD106-A34E-4F44-A70E-529665F5EA35}"/>
          </ac:spMkLst>
        </pc:spChg>
      </pc:sldChg>
      <pc:sldChg chg="addSp delSp modSp add delAnim modAnim">
        <pc:chgData name="Eric Glover" userId="47c2a8b81aae47a8" providerId="LiveId" clId="{5DC328E1-2426-41BC-A294-F63E89A9CF7F}" dt="2019-03-09T16:19:57.200" v="4415" actId="14100"/>
        <pc:sldMkLst>
          <pc:docMk/>
          <pc:sldMk cId="1101432586" sldId="450"/>
        </pc:sldMkLst>
        <pc:spChg chg="del mod">
          <ac:chgData name="Eric Glover" userId="47c2a8b81aae47a8" providerId="LiveId" clId="{5DC328E1-2426-41BC-A294-F63E89A9CF7F}" dt="2019-03-09T14:53:53.142" v="3163" actId="478"/>
          <ac:spMkLst>
            <pc:docMk/>
            <pc:sldMk cId="1101432586" sldId="450"/>
            <ac:spMk id="3" creationId="{1F1BA6E6-4138-43C4-B0B0-DB9B5D6E1144}"/>
          </ac:spMkLst>
        </pc:spChg>
        <pc:spChg chg="mod">
          <ac:chgData name="Eric Glover" userId="47c2a8b81aae47a8" providerId="LiveId" clId="{5DC328E1-2426-41BC-A294-F63E89A9CF7F}" dt="2019-03-09T15:01:08.532" v="3347" actId="1035"/>
          <ac:spMkLst>
            <pc:docMk/>
            <pc:sldMk cId="1101432586" sldId="450"/>
            <ac:spMk id="4" creationId="{9F5D94D2-C62E-4AA4-AEC2-CBFAF56E589A}"/>
          </ac:spMkLst>
        </pc:spChg>
        <pc:spChg chg="del">
          <ac:chgData name="Eric Glover" userId="47c2a8b81aae47a8" providerId="LiveId" clId="{5DC328E1-2426-41BC-A294-F63E89A9CF7F}" dt="2019-03-09T14:52:50.563" v="3159"/>
          <ac:spMkLst>
            <pc:docMk/>
            <pc:sldMk cId="1101432586" sldId="450"/>
            <ac:spMk id="5" creationId="{EC768E5D-9704-4B6A-9F10-CEC6D00C1D3E}"/>
          </ac:spMkLst>
        </pc:spChg>
        <pc:spChg chg="add del mod">
          <ac:chgData name="Eric Glover" userId="47c2a8b81aae47a8" providerId="LiveId" clId="{5DC328E1-2426-41BC-A294-F63E89A9CF7F}" dt="2019-03-09T14:54:00.530" v="3164" actId="478"/>
          <ac:spMkLst>
            <pc:docMk/>
            <pc:sldMk cId="1101432586" sldId="450"/>
            <ac:spMk id="6" creationId="{84F26081-3E2F-42BD-B2AD-72582FD5CCDF}"/>
          </ac:spMkLst>
        </pc:spChg>
        <pc:spChg chg="add del mod">
          <ac:chgData name="Eric Glover" userId="47c2a8b81aae47a8" providerId="LiveId" clId="{5DC328E1-2426-41BC-A294-F63E89A9CF7F}" dt="2019-03-09T14:59:11.884" v="3297" actId="478"/>
          <ac:spMkLst>
            <pc:docMk/>
            <pc:sldMk cId="1101432586" sldId="450"/>
            <ac:spMk id="7" creationId="{4284DCBE-434D-4888-A86B-8D4D7E4169CB}"/>
          </ac:spMkLst>
        </pc:spChg>
        <pc:spChg chg="add mod">
          <ac:chgData name="Eric Glover" userId="47c2a8b81aae47a8" providerId="LiveId" clId="{5DC328E1-2426-41BC-A294-F63E89A9CF7F}" dt="2019-03-09T14:58:29.020" v="3291" actId="6549"/>
          <ac:spMkLst>
            <pc:docMk/>
            <pc:sldMk cId="1101432586" sldId="450"/>
            <ac:spMk id="8" creationId="{B4D4F5F2-780D-4223-8F15-706EB1258DD2}"/>
          </ac:spMkLst>
        </pc:spChg>
        <pc:spChg chg="add mod">
          <ac:chgData name="Eric Glover" userId="47c2a8b81aae47a8" providerId="LiveId" clId="{5DC328E1-2426-41BC-A294-F63E89A9CF7F}" dt="2019-03-09T14:58:44.008" v="3294" actId="403"/>
          <ac:spMkLst>
            <pc:docMk/>
            <pc:sldMk cId="1101432586" sldId="450"/>
            <ac:spMk id="9" creationId="{6DB385B3-772C-4377-A43A-0E73F5EB415C}"/>
          </ac:spMkLst>
        </pc:spChg>
        <pc:spChg chg="add del mod">
          <ac:chgData name="Eric Glover" userId="47c2a8b81aae47a8" providerId="LiveId" clId="{5DC328E1-2426-41BC-A294-F63E89A9CF7F}" dt="2019-03-09T16:01:22.245" v="4190" actId="478"/>
          <ac:spMkLst>
            <pc:docMk/>
            <pc:sldMk cId="1101432586" sldId="450"/>
            <ac:spMk id="10" creationId="{585593C9-285B-4613-B51F-BD00AA12BF69}"/>
          </ac:spMkLst>
        </pc:spChg>
        <pc:spChg chg="add del mod">
          <ac:chgData name="Eric Glover" userId="47c2a8b81aae47a8" providerId="LiveId" clId="{5DC328E1-2426-41BC-A294-F63E89A9CF7F}" dt="2019-03-09T15:59:26.153" v="4180" actId="478"/>
          <ac:spMkLst>
            <pc:docMk/>
            <pc:sldMk cId="1101432586" sldId="450"/>
            <ac:spMk id="11" creationId="{D4C11E9E-86A5-4580-ABD2-B5C692370613}"/>
          </ac:spMkLst>
        </pc:spChg>
        <pc:spChg chg="add mod">
          <ac:chgData name="Eric Glover" userId="47c2a8b81aae47a8" providerId="LiveId" clId="{5DC328E1-2426-41BC-A294-F63E89A9CF7F}" dt="2019-03-09T16:19:57.200" v="4415" actId="14100"/>
          <ac:spMkLst>
            <pc:docMk/>
            <pc:sldMk cId="1101432586" sldId="450"/>
            <ac:spMk id="12" creationId="{0AEF30B8-AC38-4D4C-889E-637766767FDD}"/>
          </ac:spMkLst>
        </pc:spChg>
      </pc:sldChg>
      <pc:sldChg chg="addSp delSp modSp add delAnim modAnim">
        <pc:chgData name="Eric Glover" userId="47c2a8b81aae47a8" providerId="LiveId" clId="{5DC328E1-2426-41BC-A294-F63E89A9CF7F}" dt="2019-03-09T16:57:55.281" v="5154"/>
        <pc:sldMkLst>
          <pc:docMk/>
          <pc:sldMk cId="4251340461" sldId="451"/>
        </pc:sldMkLst>
        <pc:spChg chg="del">
          <ac:chgData name="Eric Glover" userId="47c2a8b81aae47a8" providerId="LiveId" clId="{5DC328E1-2426-41BC-A294-F63E89A9CF7F}" dt="2019-03-09T15:01:29.944" v="3348" actId="478"/>
          <ac:spMkLst>
            <pc:docMk/>
            <pc:sldMk cId="4251340461" sldId="451"/>
            <ac:spMk id="4" creationId="{9F5D94D2-C62E-4AA4-AEC2-CBFAF56E589A}"/>
          </ac:spMkLst>
        </pc:spChg>
        <pc:spChg chg="add del mod">
          <ac:chgData name="Eric Glover" userId="47c2a8b81aae47a8" providerId="LiveId" clId="{5DC328E1-2426-41BC-A294-F63E89A9CF7F}" dt="2019-03-09T15:01:33.381" v="3349" actId="478"/>
          <ac:spMkLst>
            <pc:docMk/>
            <pc:sldMk cId="4251340461" sldId="451"/>
            <ac:spMk id="5" creationId="{BCB694B0-1DF5-4ECE-AF66-83393AC8247E}"/>
          </ac:spMkLst>
        </pc:spChg>
        <pc:spChg chg="del mod">
          <ac:chgData name="Eric Glover" userId="47c2a8b81aae47a8" providerId="LiveId" clId="{5DC328E1-2426-41BC-A294-F63E89A9CF7F}" dt="2019-03-09T16:17:28.982" v="4374" actId="478"/>
          <ac:spMkLst>
            <pc:docMk/>
            <pc:sldMk cId="4251340461" sldId="451"/>
            <ac:spMk id="7" creationId="{4284DCBE-434D-4888-A86B-8D4D7E4169CB}"/>
          </ac:spMkLst>
        </pc:spChg>
        <pc:spChg chg="add mod">
          <ac:chgData name="Eric Glover" userId="47c2a8b81aae47a8" providerId="LiveId" clId="{5DC328E1-2426-41BC-A294-F63E89A9CF7F}" dt="2019-03-09T16:23:09.477" v="4501" actId="108"/>
          <ac:spMkLst>
            <pc:docMk/>
            <pc:sldMk cId="4251340461" sldId="451"/>
            <ac:spMk id="10" creationId="{AB4610A2-5E0E-4949-AC34-3320D6BC6912}"/>
          </ac:spMkLst>
        </pc:spChg>
        <pc:spChg chg="add del">
          <ac:chgData name="Eric Glover" userId="47c2a8b81aae47a8" providerId="LiveId" clId="{5DC328E1-2426-41BC-A294-F63E89A9CF7F}" dt="2019-03-09T16:21:02.259" v="4439" actId="478"/>
          <ac:spMkLst>
            <pc:docMk/>
            <pc:sldMk cId="4251340461" sldId="451"/>
            <ac:spMk id="11" creationId="{6AC2F4CF-08F8-4C9C-B351-E8EA3E5EB25F}"/>
          </ac:spMkLst>
        </pc:spChg>
        <pc:spChg chg="add mod">
          <ac:chgData name="Eric Glover" userId="47c2a8b81aae47a8" providerId="LiveId" clId="{5DC328E1-2426-41BC-A294-F63E89A9CF7F}" dt="2019-03-09T16:22:45.997" v="4500" actId="6549"/>
          <ac:spMkLst>
            <pc:docMk/>
            <pc:sldMk cId="4251340461" sldId="451"/>
            <ac:spMk id="12" creationId="{F2AE7085-28D3-416E-8EF5-5C3782D234DE}"/>
          </ac:spMkLst>
        </pc:spChg>
      </pc:sldChg>
      <pc:sldChg chg="modSp add del">
        <pc:chgData name="Eric Glover" userId="47c2a8b81aae47a8" providerId="LiveId" clId="{5DC328E1-2426-41BC-A294-F63E89A9CF7F}" dt="2019-03-09T16:27:11.562" v="4667" actId="2696"/>
        <pc:sldMkLst>
          <pc:docMk/>
          <pc:sldMk cId="2181219368" sldId="452"/>
        </pc:sldMkLst>
        <pc:spChg chg="mod">
          <ac:chgData name="Eric Glover" userId="47c2a8b81aae47a8" providerId="LiveId" clId="{5DC328E1-2426-41BC-A294-F63E89A9CF7F}" dt="2019-03-09T15:22:29.749" v="3881" actId="108"/>
          <ac:spMkLst>
            <pc:docMk/>
            <pc:sldMk cId="2181219368" sldId="452"/>
            <ac:spMk id="10" creationId="{AB4610A2-5E0E-4949-AC34-3320D6BC6912}"/>
          </ac:spMkLst>
        </pc:spChg>
      </pc:sldChg>
      <pc:sldChg chg="addSp delSp modSp add del modAnim">
        <pc:chgData name="Eric Glover" userId="47c2a8b81aae47a8" providerId="LiveId" clId="{5DC328E1-2426-41BC-A294-F63E89A9CF7F}" dt="2019-03-09T15:56:54.511" v="4057" actId="2696"/>
        <pc:sldMkLst>
          <pc:docMk/>
          <pc:sldMk cId="1299492603" sldId="453"/>
        </pc:sldMkLst>
        <pc:spChg chg="add del mod">
          <ac:chgData name="Eric Glover" userId="47c2a8b81aae47a8" providerId="LiveId" clId="{5DC328E1-2426-41BC-A294-F63E89A9CF7F}" dt="2019-03-09T15:31:58.842" v="4024" actId="11529"/>
          <ac:spMkLst>
            <pc:docMk/>
            <pc:sldMk cId="1299492603" sldId="453"/>
            <ac:spMk id="3" creationId="{3A6EBFCB-530D-469A-86AE-0EDBE342CFF2}"/>
          </ac:spMkLst>
        </pc:spChg>
        <pc:spChg chg="mod">
          <ac:chgData name="Eric Glover" userId="47c2a8b81aae47a8" providerId="LiveId" clId="{5DC328E1-2426-41BC-A294-F63E89A9CF7F}" dt="2019-03-09T15:38:48.466" v="4040" actId="1076"/>
          <ac:spMkLst>
            <pc:docMk/>
            <pc:sldMk cId="1299492603" sldId="453"/>
            <ac:spMk id="4" creationId="{9F5D94D2-C62E-4AA4-AEC2-CBFAF56E589A}"/>
          </ac:spMkLst>
        </pc:spChg>
        <pc:spChg chg="add del mod">
          <ac:chgData name="Eric Glover" userId="47c2a8b81aae47a8" providerId="LiveId" clId="{5DC328E1-2426-41BC-A294-F63E89A9CF7F}" dt="2019-03-09T15:53:36.742" v="4053" actId="478"/>
          <ac:spMkLst>
            <pc:docMk/>
            <pc:sldMk cId="1299492603" sldId="453"/>
            <ac:spMk id="5" creationId="{4B87262D-AEFC-4DB8-AC84-BFC2B562D347}"/>
          </ac:spMkLst>
        </pc:spChg>
        <pc:spChg chg="add del mod">
          <ac:chgData name="Eric Glover" userId="47c2a8b81aae47a8" providerId="LiveId" clId="{5DC328E1-2426-41BC-A294-F63E89A9CF7F}" dt="2019-03-09T15:32:17.711" v="4027" actId="478"/>
          <ac:spMkLst>
            <pc:docMk/>
            <pc:sldMk cId="1299492603" sldId="453"/>
            <ac:spMk id="6" creationId="{EE3B3C51-5358-4426-B625-083366D02F26}"/>
          </ac:spMkLst>
        </pc:spChg>
        <pc:spChg chg="add del mod">
          <ac:chgData name="Eric Glover" userId="47c2a8b81aae47a8" providerId="LiveId" clId="{5DC328E1-2426-41BC-A294-F63E89A9CF7F}" dt="2019-03-09T15:53:35.815" v="4052" actId="478"/>
          <ac:spMkLst>
            <pc:docMk/>
            <pc:sldMk cId="1299492603" sldId="453"/>
            <ac:spMk id="7" creationId="{02C3550C-0C99-4C31-8A4E-8C74D326B68E}"/>
          </ac:spMkLst>
        </pc:spChg>
      </pc:sldChg>
      <pc:sldChg chg="addSp delSp modSp add delAnim modAnim">
        <pc:chgData name="Eric Glover" userId="47c2a8b81aae47a8" providerId="LiveId" clId="{5DC328E1-2426-41BC-A294-F63E89A9CF7F}" dt="2019-03-09T16:56:35.015" v="5152" actId="478"/>
        <pc:sldMkLst>
          <pc:docMk/>
          <pc:sldMk cId="3325112560" sldId="453"/>
        </pc:sldMkLst>
        <pc:spChg chg="mod">
          <ac:chgData name="Eric Glover" userId="47c2a8b81aae47a8" providerId="LiveId" clId="{5DC328E1-2426-41BC-A294-F63E89A9CF7F}" dt="2019-03-09T15:57:12.427" v="4059" actId="14838"/>
          <ac:spMkLst>
            <pc:docMk/>
            <pc:sldMk cId="3325112560" sldId="453"/>
            <ac:spMk id="4" creationId="{9F5D94D2-C62E-4AA4-AEC2-CBFAF56E589A}"/>
          </ac:spMkLst>
        </pc:spChg>
        <pc:spChg chg="add del">
          <ac:chgData name="Eric Glover" userId="47c2a8b81aae47a8" providerId="LiveId" clId="{5DC328E1-2426-41BC-A294-F63E89A9CF7F}" dt="2019-03-09T16:04:21.023" v="4258" actId="478"/>
          <ac:spMkLst>
            <pc:docMk/>
            <pc:sldMk cId="3325112560" sldId="453"/>
            <ac:spMk id="7" creationId="{365FB094-2B9C-478B-86B9-3236D377870A}"/>
          </ac:spMkLst>
        </pc:spChg>
        <pc:spChg chg="del">
          <ac:chgData name="Eric Glover" userId="47c2a8b81aae47a8" providerId="LiveId" clId="{5DC328E1-2426-41BC-A294-F63E89A9CF7F}" dt="2019-03-09T16:02:32.937" v="4200" actId="478"/>
          <ac:spMkLst>
            <pc:docMk/>
            <pc:sldMk cId="3325112560" sldId="453"/>
            <ac:spMk id="10" creationId="{585593C9-285B-4613-B51F-BD00AA12BF69}"/>
          </ac:spMkLst>
        </pc:spChg>
        <pc:spChg chg="add del mod">
          <ac:chgData name="Eric Glover" userId="47c2a8b81aae47a8" providerId="LiveId" clId="{5DC328E1-2426-41BC-A294-F63E89A9CF7F}" dt="2019-03-09T16:03:27.616" v="4205" actId="478"/>
          <ac:spMkLst>
            <pc:docMk/>
            <pc:sldMk cId="3325112560" sldId="453"/>
            <ac:spMk id="11" creationId="{B5CD2550-AEB7-4D22-BE84-3E64CB704DB1}"/>
          </ac:spMkLst>
        </pc:spChg>
        <pc:spChg chg="add del mod">
          <ac:chgData name="Eric Glover" userId="47c2a8b81aae47a8" providerId="LiveId" clId="{5DC328E1-2426-41BC-A294-F63E89A9CF7F}" dt="2019-03-09T16:56:35.015" v="5152" actId="478"/>
          <ac:spMkLst>
            <pc:docMk/>
            <pc:sldMk cId="3325112560" sldId="453"/>
            <ac:spMk id="12" creationId="{188F79F1-0DFA-4B34-8D21-19CF91A359F9}"/>
          </ac:spMkLst>
        </pc:spChg>
        <pc:spChg chg="add mod">
          <ac:chgData name="Eric Glover" userId="47c2a8b81aae47a8" providerId="LiveId" clId="{5DC328E1-2426-41BC-A294-F63E89A9CF7F}" dt="2019-03-09T16:20:05.658" v="4417" actId="14100"/>
          <ac:spMkLst>
            <pc:docMk/>
            <pc:sldMk cId="3325112560" sldId="453"/>
            <ac:spMk id="13" creationId="{744290BF-B38F-46F4-8351-19DDE53A9DF8}"/>
          </ac:spMkLst>
        </pc:spChg>
      </pc:sldChg>
      <pc:sldChg chg="addSp delSp modSp add delAnim modAnim">
        <pc:chgData name="Eric Glover" userId="47c2a8b81aae47a8" providerId="LiveId" clId="{5DC328E1-2426-41BC-A294-F63E89A9CF7F}" dt="2019-03-09T16:57:30.748" v="5153"/>
        <pc:sldMkLst>
          <pc:docMk/>
          <pc:sldMk cId="930439581" sldId="454"/>
        </pc:sldMkLst>
        <pc:spChg chg="mod">
          <ac:chgData name="Eric Glover" userId="47c2a8b81aae47a8" providerId="LiveId" clId="{5DC328E1-2426-41BC-A294-F63E89A9CF7F}" dt="2019-03-09T16:23:35.919" v="4502" actId="108"/>
          <ac:spMkLst>
            <pc:docMk/>
            <pc:sldMk cId="930439581" sldId="454"/>
            <ac:spMk id="4" creationId="{9F5D94D2-C62E-4AA4-AEC2-CBFAF56E589A}"/>
          </ac:spMkLst>
        </pc:spChg>
        <pc:spChg chg="add mod">
          <ac:chgData name="Eric Glover" userId="47c2a8b81aae47a8" providerId="LiveId" clId="{5DC328E1-2426-41BC-A294-F63E89A9CF7F}" dt="2019-03-09T16:20:23.227" v="4435" actId="1036"/>
          <ac:spMkLst>
            <pc:docMk/>
            <pc:sldMk cId="930439581" sldId="454"/>
            <ac:spMk id="10" creationId="{65D2DAF9-8242-4427-8613-A0183B6E9DBF}"/>
          </ac:spMkLst>
        </pc:spChg>
        <pc:spChg chg="del">
          <ac:chgData name="Eric Glover" userId="47c2a8b81aae47a8" providerId="LiveId" clId="{5DC328E1-2426-41BC-A294-F63E89A9CF7F}" dt="2019-03-09T16:16:21.200" v="4345" actId="478"/>
          <ac:spMkLst>
            <pc:docMk/>
            <pc:sldMk cId="930439581" sldId="454"/>
            <ac:spMk id="12" creationId="{188F79F1-0DFA-4B34-8D21-19CF91A359F9}"/>
          </ac:spMkLst>
        </pc:spChg>
        <pc:spChg chg="del">
          <ac:chgData name="Eric Glover" userId="47c2a8b81aae47a8" providerId="LiveId" clId="{5DC328E1-2426-41BC-A294-F63E89A9CF7F}" dt="2019-03-09T16:16:18.219" v="4344" actId="478"/>
          <ac:spMkLst>
            <pc:docMk/>
            <pc:sldMk cId="930439581" sldId="454"/>
            <ac:spMk id="13" creationId="{744290BF-B38F-46F4-8351-19DDE53A9DF8}"/>
          </ac:spMkLst>
        </pc:spChg>
      </pc:sldChg>
      <pc:sldChg chg="addSp delSp modSp add delAnim modAnim">
        <pc:chgData name="Eric Glover" userId="47c2a8b81aae47a8" providerId="LiveId" clId="{5DC328E1-2426-41BC-A294-F63E89A9CF7F}" dt="2019-03-09T17:11:05.565" v="5507" actId="404"/>
        <pc:sldMkLst>
          <pc:docMk/>
          <pc:sldMk cId="3989730332" sldId="455"/>
        </pc:sldMkLst>
        <pc:spChg chg="add del">
          <ac:chgData name="Eric Glover" userId="47c2a8b81aae47a8" providerId="LiveId" clId="{5DC328E1-2426-41BC-A294-F63E89A9CF7F}" dt="2019-03-09T16:26:22.335" v="4644" actId="478"/>
          <ac:spMkLst>
            <pc:docMk/>
            <pc:sldMk cId="3989730332" sldId="455"/>
            <ac:spMk id="7" creationId="{6B7C39FF-DC3F-46BE-A608-B08D18BE116B}"/>
          </ac:spMkLst>
        </pc:spChg>
        <pc:spChg chg="mod">
          <ac:chgData name="Eric Glover" userId="47c2a8b81aae47a8" providerId="LiveId" clId="{5DC328E1-2426-41BC-A294-F63E89A9CF7F}" dt="2019-03-09T16:25:23.920" v="4583" actId="108"/>
          <ac:spMkLst>
            <pc:docMk/>
            <pc:sldMk cId="3989730332" sldId="455"/>
            <ac:spMk id="10" creationId="{AB4610A2-5E0E-4949-AC34-3320D6BC6912}"/>
          </ac:spMkLst>
        </pc:spChg>
        <pc:spChg chg="del">
          <ac:chgData name="Eric Glover" userId="47c2a8b81aae47a8" providerId="LiveId" clId="{5DC328E1-2426-41BC-A294-F63E89A9CF7F}" dt="2019-03-09T16:25:17.617" v="4581" actId="478"/>
          <ac:spMkLst>
            <pc:docMk/>
            <pc:sldMk cId="3989730332" sldId="455"/>
            <ac:spMk id="11" creationId="{6AC2F4CF-08F8-4C9C-B351-E8EA3E5EB25F}"/>
          </ac:spMkLst>
        </pc:spChg>
        <pc:spChg chg="add del">
          <ac:chgData name="Eric Glover" userId="47c2a8b81aae47a8" providerId="LiveId" clId="{5DC328E1-2426-41BC-A294-F63E89A9CF7F}" dt="2019-03-09T16:26:30.995" v="4646" actId="478"/>
          <ac:spMkLst>
            <pc:docMk/>
            <pc:sldMk cId="3989730332" sldId="455"/>
            <ac:spMk id="12" creationId="{F70D5EBA-C946-4105-B574-77F348C9B8D1}"/>
          </ac:spMkLst>
        </pc:spChg>
        <pc:spChg chg="add del mod">
          <ac:chgData name="Eric Glover" userId="47c2a8b81aae47a8" providerId="LiveId" clId="{5DC328E1-2426-41BC-A294-F63E89A9CF7F}" dt="2019-03-09T16:59:03.677" v="5194" actId="478"/>
          <ac:spMkLst>
            <pc:docMk/>
            <pc:sldMk cId="3989730332" sldId="455"/>
            <ac:spMk id="13" creationId="{5E336867-CFC9-473D-9DE2-005A359CE37F}"/>
          </ac:spMkLst>
        </pc:spChg>
        <pc:spChg chg="add mod">
          <ac:chgData name="Eric Glover" userId="47c2a8b81aae47a8" providerId="LiveId" clId="{5DC328E1-2426-41BC-A294-F63E89A9CF7F}" dt="2019-03-09T17:11:05.565" v="5507" actId="404"/>
          <ac:spMkLst>
            <pc:docMk/>
            <pc:sldMk cId="3989730332" sldId="455"/>
            <ac:spMk id="14" creationId="{9E3EEE54-CD5D-466A-B667-C12D7ED878DF}"/>
          </ac:spMkLst>
        </pc:spChg>
        <pc:cxnChg chg="add mod">
          <ac:chgData name="Eric Glover" userId="47c2a8b81aae47a8" providerId="LiveId" clId="{5DC328E1-2426-41BC-A294-F63E89A9CF7F}" dt="2019-03-09T17:10:20.632" v="5478" actId="14100"/>
          <ac:cxnSpMkLst>
            <pc:docMk/>
            <pc:sldMk cId="3989730332" sldId="455"/>
            <ac:cxnSpMk id="4" creationId="{11E3F3CC-D4FA-45AE-B25A-21991EE2D63F}"/>
          </ac:cxnSpMkLst>
        </pc:cxnChg>
        <pc:cxnChg chg="add mod">
          <ac:chgData name="Eric Glover" userId="47c2a8b81aae47a8" providerId="LiveId" clId="{5DC328E1-2426-41BC-A294-F63E89A9CF7F}" dt="2019-03-09T17:10:43.988" v="5501" actId="14100"/>
          <ac:cxnSpMkLst>
            <pc:docMk/>
            <pc:sldMk cId="3989730332" sldId="455"/>
            <ac:cxnSpMk id="15" creationId="{9C14B2C9-5C00-45AA-91BE-CA7A82154B87}"/>
          </ac:cxnSpMkLst>
        </pc:cxnChg>
        <pc:cxnChg chg="add mod">
          <ac:chgData name="Eric Glover" userId="47c2a8b81aae47a8" providerId="LiveId" clId="{5DC328E1-2426-41BC-A294-F63E89A9CF7F}" dt="2019-03-09T17:10:36.474" v="5490" actId="14100"/>
          <ac:cxnSpMkLst>
            <pc:docMk/>
            <pc:sldMk cId="3989730332" sldId="455"/>
            <ac:cxnSpMk id="16" creationId="{DEDBD1A2-80E1-428D-875E-DC5234D50034}"/>
          </ac:cxnSpMkLst>
        </pc:cxnChg>
      </pc:sldChg>
      <pc:sldChg chg="addSp delSp modSp add delAnim modAnim">
        <pc:chgData name="Eric Glover" userId="47c2a8b81aae47a8" providerId="LiveId" clId="{5DC328E1-2426-41BC-A294-F63E89A9CF7F}" dt="2019-03-09T17:10:56.346" v="5504" actId="404"/>
        <pc:sldMkLst>
          <pc:docMk/>
          <pc:sldMk cId="2114340052" sldId="456"/>
        </pc:sldMkLst>
        <pc:spChg chg="add mod">
          <ac:chgData name="Eric Glover" userId="47c2a8b81aae47a8" providerId="LiveId" clId="{5DC328E1-2426-41BC-A294-F63E89A9CF7F}" dt="2019-03-09T17:10:56.346" v="5504" actId="404"/>
          <ac:spMkLst>
            <pc:docMk/>
            <pc:sldMk cId="2114340052" sldId="456"/>
            <ac:spMk id="7" creationId="{A7F0C865-6D6B-4281-A2ED-C72501E559EB}"/>
          </ac:spMkLst>
        </pc:spChg>
        <pc:spChg chg="mod">
          <ac:chgData name="Eric Glover" userId="47c2a8b81aae47a8" providerId="LiveId" clId="{5DC328E1-2426-41BC-A294-F63E89A9CF7F}" dt="2019-03-09T16:24:13.672" v="4503" actId="108"/>
          <ac:spMkLst>
            <pc:docMk/>
            <pc:sldMk cId="2114340052" sldId="456"/>
            <ac:spMk id="10" creationId="{AB4610A2-5E0E-4949-AC34-3320D6BC6912}"/>
          </ac:spMkLst>
        </pc:spChg>
        <pc:spChg chg="del mod">
          <ac:chgData name="Eric Glover" userId="47c2a8b81aae47a8" providerId="LiveId" clId="{5DC328E1-2426-41BC-A294-F63E89A9CF7F}" dt="2019-03-09T16:26:49.239" v="4665" actId="478"/>
          <ac:spMkLst>
            <pc:docMk/>
            <pc:sldMk cId="2114340052" sldId="456"/>
            <ac:spMk id="11" creationId="{6AC2F4CF-08F8-4C9C-B351-E8EA3E5EB25F}"/>
          </ac:spMkLst>
        </pc:spChg>
      </pc:sldChg>
      <pc:sldChg chg="addSp delSp modSp add mod setBg">
        <pc:chgData name="Eric Glover" userId="47c2a8b81aae47a8" providerId="LiveId" clId="{5DC328E1-2426-41BC-A294-F63E89A9CF7F}" dt="2019-03-09T17:14:25.441" v="5546" actId="20577"/>
        <pc:sldMkLst>
          <pc:docMk/>
          <pc:sldMk cId="2973427153" sldId="457"/>
        </pc:sldMkLst>
        <pc:spChg chg="del">
          <ac:chgData name="Eric Glover" userId="47c2a8b81aae47a8" providerId="LiveId" clId="{5DC328E1-2426-41BC-A294-F63E89A9CF7F}" dt="2019-03-09T16:39:03.064" v="4670"/>
          <ac:spMkLst>
            <pc:docMk/>
            <pc:sldMk cId="2973427153" sldId="457"/>
            <ac:spMk id="2" creationId="{F5CB4895-76FE-42AB-B504-DFDE3DC8EEAF}"/>
          </ac:spMkLst>
        </pc:spChg>
        <pc:spChg chg="del">
          <ac:chgData name="Eric Glover" userId="47c2a8b81aae47a8" providerId="LiveId" clId="{5DC328E1-2426-41BC-A294-F63E89A9CF7F}" dt="2019-03-09T16:39:03.064" v="4670"/>
          <ac:spMkLst>
            <pc:docMk/>
            <pc:sldMk cId="2973427153" sldId="457"/>
            <ac:spMk id="3" creationId="{E3169E4E-5A03-4AA5-8D9B-2138A082A51D}"/>
          </ac:spMkLst>
        </pc:spChg>
        <pc:spChg chg="del">
          <ac:chgData name="Eric Glover" userId="47c2a8b81aae47a8" providerId="LiveId" clId="{5DC328E1-2426-41BC-A294-F63E89A9CF7F}" dt="2019-03-09T16:39:03.064" v="4670"/>
          <ac:spMkLst>
            <pc:docMk/>
            <pc:sldMk cId="2973427153" sldId="457"/>
            <ac:spMk id="4" creationId="{78C57BA9-EB93-4A29-9B5A-AEF99E2632D1}"/>
          </ac:spMkLst>
        </pc:spChg>
        <pc:spChg chg="mod">
          <ac:chgData name="Eric Glover" userId="47c2a8b81aae47a8" providerId="LiveId" clId="{5DC328E1-2426-41BC-A294-F63E89A9CF7F}" dt="2019-03-09T17:04:43.892" v="5397" actId="1076"/>
          <ac:spMkLst>
            <pc:docMk/>
            <pc:sldMk cId="2973427153" sldId="457"/>
            <ac:spMk id="5" creationId="{9E8BC61A-F0F1-4AD9-BE2F-A7A6DA7E2D9E}"/>
          </ac:spMkLst>
        </pc:spChg>
        <pc:spChg chg="add mod">
          <ac:chgData name="Eric Glover" userId="47c2a8b81aae47a8" providerId="LiveId" clId="{5DC328E1-2426-41BC-A294-F63E89A9CF7F}" dt="2019-03-09T16:48:18.036" v="4944" actId="1076"/>
          <ac:spMkLst>
            <pc:docMk/>
            <pc:sldMk cId="2973427153" sldId="457"/>
            <ac:spMk id="6" creationId="{63444D5F-A49B-4096-930D-F665BD1262D9}"/>
          </ac:spMkLst>
        </pc:spChg>
        <pc:spChg chg="add del mod">
          <ac:chgData name="Eric Glover" userId="47c2a8b81aae47a8" providerId="LiveId" clId="{5DC328E1-2426-41BC-A294-F63E89A9CF7F}" dt="2019-03-09T16:39:36.311" v="4672" actId="931"/>
          <ac:spMkLst>
            <pc:docMk/>
            <pc:sldMk cId="2973427153" sldId="457"/>
            <ac:spMk id="7" creationId="{BF75C560-79C2-4954-AC02-9C7C97D98405}"/>
          </ac:spMkLst>
        </pc:spChg>
        <pc:spChg chg="add del">
          <ac:chgData name="Eric Glover" userId="47c2a8b81aae47a8" providerId="LiveId" clId="{5DC328E1-2426-41BC-A294-F63E89A9CF7F}" dt="2019-03-09T16:39:52.652" v="4679" actId="26606"/>
          <ac:spMkLst>
            <pc:docMk/>
            <pc:sldMk cId="2973427153" sldId="457"/>
            <ac:spMk id="12" creationId="{CECF0FC6-D57B-48B6-9036-F4FFD91A4B34}"/>
          </ac:spMkLst>
        </pc:spChg>
        <pc:spChg chg="add mod">
          <ac:chgData name="Eric Glover" userId="47c2a8b81aae47a8" providerId="LiveId" clId="{5DC328E1-2426-41BC-A294-F63E89A9CF7F}" dt="2019-03-09T17:03:59.802" v="5395" actId="14100"/>
          <ac:spMkLst>
            <pc:docMk/>
            <pc:sldMk cId="2973427153" sldId="457"/>
            <ac:spMk id="13" creationId="{9A09FD8C-AA5E-4575-86EF-D917B00CFE16}"/>
          </ac:spMkLst>
        </pc:spChg>
        <pc:spChg chg="add del">
          <ac:chgData name="Eric Glover" userId="47c2a8b81aae47a8" providerId="LiveId" clId="{5DC328E1-2426-41BC-A294-F63E89A9CF7F}" dt="2019-03-09T16:39:52.652" v="4679" actId="26606"/>
          <ac:spMkLst>
            <pc:docMk/>
            <pc:sldMk cId="2973427153" sldId="457"/>
            <ac:spMk id="14" creationId="{717A211C-5863-4303-AC3D-AEBFDF6D6A4C}"/>
          </ac:spMkLst>
        </pc:spChg>
        <pc:spChg chg="add del">
          <ac:chgData name="Eric Glover" userId="47c2a8b81aae47a8" providerId="LiveId" clId="{5DC328E1-2426-41BC-A294-F63E89A9CF7F}" dt="2019-03-09T16:39:52.652" v="4679" actId="26606"/>
          <ac:spMkLst>
            <pc:docMk/>
            <pc:sldMk cId="2973427153" sldId="457"/>
            <ac:spMk id="16" creationId="{087519CD-2FFF-42E3-BB0C-FEAA828BA5DB}"/>
          </ac:spMkLst>
        </pc:spChg>
        <pc:spChg chg="add del">
          <ac:chgData name="Eric Glover" userId="47c2a8b81aae47a8" providerId="LiveId" clId="{5DC328E1-2426-41BC-A294-F63E89A9CF7F}" dt="2019-03-09T16:39:50.002" v="4676" actId="26606"/>
          <ac:spMkLst>
            <pc:docMk/>
            <pc:sldMk cId="2973427153" sldId="457"/>
            <ac:spMk id="21" creationId="{3F6582A9-E922-4759-AD31-94FA5F08B648}"/>
          </ac:spMkLst>
        </pc:spChg>
        <pc:spChg chg="add del">
          <ac:chgData name="Eric Glover" userId="47c2a8b81aae47a8" providerId="LiveId" clId="{5DC328E1-2426-41BC-A294-F63E89A9CF7F}" dt="2019-03-09T16:39:52.633" v="4678" actId="26606"/>
          <ac:spMkLst>
            <pc:docMk/>
            <pc:sldMk cId="2973427153" sldId="457"/>
            <ac:spMk id="23" creationId="{39CB82C2-DF65-4EC1-8280-F201D50F570B}"/>
          </ac:spMkLst>
        </pc:spChg>
        <pc:spChg chg="add del">
          <ac:chgData name="Eric Glover" userId="47c2a8b81aae47a8" providerId="LiveId" clId="{5DC328E1-2426-41BC-A294-F63E89A9CF7F}" dt="2019-03-09T16:39:50.002" v="4676" actId="26606"/>
          <ac:spMkLst>
            <pc:docMk/>
            <pc:sldMk cId="2973427153" sldId="457"/>
            <ac:spMk id="24" creationId="{44CC594A-A820-450F-B363-C19201FCFEC6}"/>
          </ac:spMkLst>
        </pc:spChg>
        <pc:spChg chg="add del">
          <ac:chgData name="Eric Glover" userId="47c2a8b81aae47a8" providerId="LiveId" clId="{5DC328E1-2426-41BC-A294-F63E89A9CF7F}" dt="2019-03-09T16:39:50.002" v="4676" actId="26606"/>
          <ac:spMkLst>
            <pc:docMk/>
            <pc:sldMk cId="2973427153" sldId="457"/>
            <ac:spMk id="26" creationId="{59FAB3DA-E9ED-4574-ABCC-378BC0FF1BBC}"/>
          </ac:spMkLst>
        </pc:spChg>
        <pc:spChg chg="add del">
          <ac:chgData name="Eric Glover" userId="47c2a8b81aae47a8" providerId="LiveId" clId="{5DC328E1-2426-41BC-A294-F63E89A9CF7F}" dt="2019-03-09T16:39:52.633" v="4678" actId="26606"/>
          <ac:spMkLst>
            <pc:docMk/>
            <pc:sldMk cId="2973427153" sldId="457"/>
            <ac:spMk id="27" creationId="{FA4CD5CB-D209-4D70-8CA4-629731C59219}"/>
          </ac:spMkLst>
        </pc:spChg>
        <pc:spChg chg="add del">
          <ac:chgData name="Eric Glover" userId="47c2a8b81aae47a8" providerId="LiveId" clId="{5DC328E1-2426-41BC-A294-F63E89A9CF7F}" dt="2019-03-09T16:39:50.002" v="4676" actId="26606"/>
          <ac:spMkLst>
            <pc:docMk/>
            <pc:sldMk cId="2973427153" sldId="457"/>
            <ac:spMk id="28" creationId="{53B8D6B0-55D6-48DC-86D8-FD95D5F118AB}"/>
          </ac:spMkLst>
        </pc:spChg>
        <pc:spChg chg="add del">
          <ac:chgData name="Eric Glover" userId="47c2a8b81aae47a8" providerId="LiveId" clId="{5DC328E1-2426-41BC-A294-F63E89A9CF7F}" dt="2019-03-09T16:39:52.633" v="4678" actId="26606"/>
          <ac:spMkLst>
            <pc:docMk/>
            <pc:sldMk cId="2973427153" sldId="457"/>
            <ac:spMk id="30" creationId="{4E4490D0-3672-446A-AC12-B4830333BDDD}"/>
          </ac:spMkLst>
        </pc:spChg>
        <pc:spChg chg="add del">
          <ac:chgData name="Eric Glover" userId="47c2a8b81aae47a8" providerId="LiveId" clId="{5DC328E1-2426-41BC-A294-F63E89A9CF7F}" dt="2019-03-09T16:39:52.633" v="4678" actId="26606"/>
          <ac:spMkLst>
            <pc:docMk/>
            <pc:sldMk cId="2973427153" sldId="457"/>
            <ac:spMk id="31" creationId="{B4C27B90-DF2B-4D00-BA07-18ED774CD2F1}"/>
          </ac:spMkLst>
        </pc:spChg>
        <pc:spChg chg="add del">
          <ac:chgData name="Eric Glover" userId="47c2a8b81aae47a8" providerId="LiveId" clId="{5DC328E1-2426-41BC-A294-F63E89A9CF7F}" dt="2019-03-09T16:39:52.633" v="4678" actId="26606"/>
          <ac:spMkLst>
            <pc:docMk/>
            <pc:sldMk cId="2973427153" sldId="457"/>
            <ac:spMk id="33" creationId="{593ACC25-C262-417A-8AA9-0641C772BDB6}"/>
          </ac:spMkLst>
        </pc:spChg>
        <pc:spChg chg="add">
          <ac:chgData name="Eric Glover" userId="47c2a8b81aae47a8" providerId="LiveId" clId="{5DC328E1-2426-41BC-A294-F63E89A9CF7F}" dt="2019-03-09T16:39:52.652" v="4679" actId="26606"/>
          <ac:spMkLst>
            <pc:docMk/>
            <pc:sldMk cId="2973427153" sldId="457"/>
            <ac:spMk id="35" creationId="{52ABB703-2B0E-4C3B-B4A2-F3973548E561}"/>
          </ac:spMkLst>
        </pc:spChg>
        <pc:spChg chg="add mod">
          <ac:chgData name="Eric Glover" userId="47c2a8b81aae47a8" providerId="LiveId" clId="{5DC328E1-2426-41BC-A294-F63E89A9CF7F}" dt="2019-03-09T17:14:25.441" v="5546" actId="20577"/>
          <ac:spMkLst>
            <pc:docMk/>
            <pc:sldMk cId="2973427153" sldId="457"/>
            <ac:spMk id="38" creationId="{3F1BF506-94E7-43F6-A101-BC92BA16C58B}"/>
          </ac:spMkLst>
        </pc:spChg>
        <pc:spChg chg="add">
          <ac:chgData name="Eric Glover" userId="47c2a8b81aae47a8" providerId="LiveId" clId="{5DC328E1-2426-41BC-A294-F63E89A9CF7F}" dt="2019-03-09T16:39:52.652" v="4679" actId="26606"/>
          <ac:spMkLst>
            <pc:docMk/>
            <pc:sldMk cId="2973427153" sldId="457"/>
            <ac:spMk id="39" creationId="{E95DA498-D9A2-4DA9-B9DA-B3776E08CF7E}"/>
          </ac:spMkLst>
        </pc:spChg>
        <pc:spChg chg="add">
          <ac:chgData name="Eric Glover" userId="47c2a8b81aae47a8" providerId="LiveId" clId="{5DC328E1-2426-41BC-A294-F63E89A9CF7F}" dt="2019-03-09T16:39:52.652" v="4679" actId="26606"/>
          <ac:spMkLst>
            <pc:docMk/>
            <pc:sldMk cId="2973427153" sldId="457"/>
            <ac:spMk id="40" creationId="{82A73093-4B9D-420D-B17E-52293703A1D4}"/>
          </ac:spMkLst>
        </pc:spChg>
        <pc:grpChg chg="add">
          <ac:chgData name="Eric Glover" userId="47c2a8b81aae47a8" providerId="LiveId" clId="{5DC328E1-2426-41BC-A294-F63E89A9CF7F}" dt="2019-03-09T17:04:37.076" v="5396"/>
          <ac:grpSpMkLst>
            <pc:docMk/>
            <pc:sldMk cId="2973427153" sldId="457"/>
            <ac:grpSpMk id="41" creationId="{1FBE1F7B-E1EF-498E-926B-E36CB7B7ED4F}"/>
          </ac:grpSpMkLst>
        </pc:grpChg>
        <pc:picChg chg="add del mod">
          <ac:chgData name="Eric Glover" userId="47c2a8b81aae47a8" providerId="LiveId" clId="{5DC328E1-2426-41BC-A294-F63E89A9CF7F}" dt="2019-03-09T16:39:52.652" v="4679" actId="26606"/>
          <ac:picMkLst>
            <pc:docMk/>
            <pc:sldMk cId="2973427153" sldId="457"/>
            <ac:picMk id="9" creationId="{8DE4C1B6-5034-481A-B26A-D03CA9BAF70D}"/>
          </ac:picMkLst>
        </pc:picChg>
        <pc:picChg chg="add del">
          <ac:chgData name="Eric Glover" userId="47c2a8b81aae47a8" providerId="LiveId" clId="{5DC328E1-2426-41BC-A294-F63E89A9CF7F}" dt="2019-03-09T16:39:50.002" v="4676" actId="26606"/>
          <ac:picMkLst>
            <pc:docMk/>
            <pc:sldMk cId="2973427153" sldId="457"/>
            <ac:picMk id="19" creationId="{8DE4C1B6-5034-481A-B26A-D03CA9BAF70D}"/>
          </ac:picMkLst>
        </pc:picChg>
        <pc:picChg chg="add del">
          <ac:chgData name="Eric Glover" userId="47c2a8b81aae47a8" providerId="LiveId" clId="{5DC328E1-2426-41BC-A294-F63E89A9CF7F}" dt="2019-03-09T16:39:52.633" v="4678" actId="26606"/>
          <ac:picMkLst>
            <pc:docMk/>
            <pc:sldMk cId="2973427153" sldId="457"/>
            <ac:picMk id="32" creationId="{8DE4C1B6-5034-481A-B26A-D03CA9BAF70D}"/>
          </ac:picMkLst>
        </pc:picChg>
        <pc:picChg chg="add mod">
          <ac:chgData name="Eric Glover" userId="47c2a8b81aae47a8" providerId="LiveId" clId="{5DC328E1-2426-41BC-A294-F63E89A9CF7F}" dt="2019-03-09T16:49:48.737" v="4983" actId="1036"/>
          <ac:picMkLst>
            <pc:docMk/>
            <pc:sldMk cId="2973427153" sldId="457"/>
            <ac:picMk id="36" creationId="{8DE4C1B6-5034-481A-B26A-D03CA9BAF70D}"/>
          </ac:picMkLst>
        </pc:picChg>
        <pc:cxnChg chg="add mod">
          <ac:chgData name="Eric Glover" userId="47c2a8b81aae47a8" providerId="LiveId" clId="{5DC328E1-2426-41BC-A294-F63E89A9CF7F}" dt="2019-03-09T16:48:18.036" v="4944" actId="1076"/>
          <ac:cxnSpMkLst>
            <pc:docMk/>
            <pc:sldMk cId="2973427153" sldId="457"/>
            <ac:cxnSpMk id="11" creationId="{FA6B8B31-05DE-4C5F-ACDB-35E64702B7CF}"/>
          </ac:cxnSpMkLst>
        </pc:cxnChg>
        <pc:cxnChg chg="add del">
          <ac:chgData name="Eric Glover" userId="47c2a8b81aae47a8" providerId="LiveId" clId="{5DC328E1-2426-41BC-A294-F63E89A9CF7F}" dt="2019-03-09T16:39:52.633" v="4678" actId="26606"/>
          <ac:cxnSpMkLst>
            <pc:docMk/>
            <pc:sldMk cId="2973427153" sldId="457"/>
            <ac:cxnSpMk id="25" creationId="{7E1D4427-852B-4B37-8E76-0E9F1810BA2A}"/>
          </ac:cxnSpMkLst>
        </pc:cxnChg>
        <pc:cxnChg chg="add del">
          <ac:chgData name="Eric Glover" userId="47c2a8b81aae47a8" providerId="LiveId" clId="{5DC328E1-2426-41BC-A294-F63E89A9CF7F}" dt="2019-03-09T16:39:52.633" v="4678" actId="26606"/>
          <ac:cxnSpMkLst>
            <pc:docMk/>
            <pc:sldMk cId="2973427153" sldId="457"/>
            <ac:cxnSpMk id="29" creationId="{5C6A2BAE-B461-4B55-8E1F-0722ABDD1393}"/>
          </ac:cxnSpMkLst>
        </pc:cxnChg>
        <pc:cxnChg chg="add del mod">
          <ac:chgData name="Eric Glover" userId="47c2a8b81aae47a8" providerId="LiveId" clId="{5DC328E1-2426-41BC-A294-F63E89A9CF7F}" dt="2019-03-09T16:45:53.457" v="4861" actId="478"/>
          <ac:cxnSpMkLst>
            <pc:docMk/>
            <pc:sldMk cId="2973427153" sldId="457"/>
            <ac:cxnSpMk id="37" creationId="{9C21570E-E159-49A6-9891-FA397B7A92D3}"/>
          </ac:cxnSpMkLst>
        </pc:cxnChg>
      </pc:sldChg>
      <pc:sldChg chg="add del">
        <pc:chgData name="Eric Glover" userId="47c2a8b81aae47a8" providerId="LiveId" clId="{5DC328E1-2426-41BC-A294-F63E89A9CF7F}" dt="2019-03-09T16:20:55.251" v="4438"/>
        <pc:sldMkLst>
          <pc:docMk/>
          <pc:sldMk cId="3051503729" sldId="457"/>
        </pc:sldMkLst>
      </pc:sldChg>
      <pc:sldChg chg="delSp add">
        <pc:chgData name="Eric Glover" userId="47c2a8b81aae47a8" providerId="LiveId" clId="{5DC328E1-2426-41BC-A294-F63E89A9CF7F}" dt="2019-03-09T16:56:09.908" v="5151" actId="478"/>
        <pc:sldMkLst>
          <pc:docMk/>
          <pc:sldMk cId="3862519098" sldId="458"/>
        </pc:sldMkLst>
        <pc:spChg chg="del">
          <ac:chgData name="Eric Glover" userId="47c2a8b81aae47a8" providerId="LiveId" clId="{5DC328E1-2426-41BC-A294-F63E89A9CF7F}" dt="2019-03-09T16:56:09.043" v="5150" actId="478"/>
          <ac:spMkLst>
            <pc:docMk/>
            <pc:sldMk cId="3862519098" sldId="458"/>
            <ac:spMk id="13" creationId="{B760378A-90D0-4B26-A31F-EEF6F567439C}"/>
          </ac:spMkLst>
        </pc:spChg>
        <pc:spChg chg="del">
          <ac:chgData name="Eric Glover" userId="47c2a8b81aae47a8" providerId="LiveId" clId="{5DC328E1-2426-41BC-A294-F63E89A9CF7F}" dt="2019-03-09T16:56:06.660" v="5148" actId="478"/>
          <ac:spMkLst>
            <pc:docMk/>
            <pc:sldMk cId="3862519098" sldId="458"/>
            <ac:spMk id="14" creationId="{93949CE7-0274-443C-BE6C-1D19CCB5AC41}"/>
          </ac:spMkLst>
        </pc:spChg>
        <pc:spChg chg="del">
          <ac:chgData name="Eric Glover" userId="47c2a8b81aae47a8" providerId="LiveId" clId="{5DC328E1-2426-41BC-A294-F63E89A9CF7F}" dt="2019-03-09T16:56:09.908" v="5151" actId="478"/>
          <ac:spMkLst>
            <pc:docMk/>
            <pc:sldMk cId="3862519098" sldId="458"/>
            <ac:spMk id="17" creationId="{6D70E67A-6529-43B3-9A9C-916EDEA6B75E}"/>
          </ac:spMkLst>
        </pc:spChg>
        <pc:spChg chg="del">
          <ac:chgData name="Eric Glover" userId="47c2a8b81aae47a8" providerId="LiveId" clId="{5DC328E1-2426-41BC-A294-F63E89A9CF7F}" dt="2019-03-09T16:56:07.827" v="5149" actId="478"/>
          <ac:spMkLst>
            <pc:docMk/>
            <pc:sldMk cId="3862519098" sldId="458"/>
            <ac:spMk id="18" creationId="{FE1D1767-6208-49CE-84E8-87D4D49566F2}"/>
          </ac:spMkLst>
        </pc:spChg>
      </pc:sldChg>
      <pc:sldChg chg="add del">
        <pc:chgData name="Eric Glover" userId="47c2a8b81aae47a8" providerId="LiveId" clId="{5DC328E1-2426-41BC-A294-F63E89A9CF7F}" dt="2019-03-09T17:08:08.825" v="5464" actId="2696"/>
        <pc:sldMkLst>
          <pc:docMk/>
          <pc:sldMk cId="34964537" sldId="459"/>
        </pc:sldMkLst>
      </pc:sldChg>
      <pc:sldChg chg="modSp add">
        <pc:chgData name="Eric Glover" userId="47c2a8b81aae47a8" providerId="LiveId" clId="{5DC328E1-2426-41BC-A294-F63E89A9CF7F}" dt="2019-03-09T17:49:47.130" v="6364" actId="14100"/>
        <pc:sldMkLst>
          <pc:docMk/>
          <pc:sldMk cId="2613731075" sldId="460"/>
        </pc:sldMkLst>
        <pc:spChg chg="mod">
          <ac:chgData name="Eric Glover" userId="47c2a8b81aae47a8" providerId="LiveId" clId="{5DC328E1-2426-41BC-A294-F63E89A9CF7F}" dt="2019-03-09T17:08:34.815" v="5467" actId="108"/>
          <ac:spMkLst>
            <pc:docMk/>
            <pc:sldMk cId="2613731075" sldId="460"/>
            <ac:spMk id="4" creationId="{9F5D94D2-C62E-4AA4-AEC2-CBFAF56E589A}"/>
          </ac:spMkLst>
        </pc:spChg>
        <pc:spChg chg="mod">
          <ac:chgData name="Eric Glover" userId="47c2a8b81aae47a8" providerId="LiveId" clId="{5DC328E1-2426-41BC-A294-F63E89A9CF7F}" dt="2019-03-09T17:07:45.732" v="5454" actId="27636"/>
          <ac:spMkLst>
            <pc:docMk/>
            <pc:sldMk cId="2613731075" sldId="460"/>
            <ac:spMk id="8" creationId="{B4D4F5F2-780D-4223-8F15-706EB1258DD2}"/>
          </ac:spMkLst>
        </pc:spChg>
        <pc:spChg chg="mod">
          <ac:chgData name="Eric Glover" userId="47c2a8b81aae47a8" providerId="LiveId" clId="{5DC328E1-2426-41BC-A294-F63E89A9CF7F}" dt="2019-03-09T17:07:56.582" v="5462" actId="6549"/>
          <ac:spMkLst>
            <pc:docMk/>
            <pc:sldMk cId="2613731075" sldId="460"/>
            <ac:spMk id="9" creationId="{6DB385B3-772C-4377-A43A-0E73F5EB415C}"/>
          </ac:spMkLst>
        </pc:spChg>
        <pc:spChg chg="mod">
          <ac:chgData name="Eric Glover" userId="47c2a8b81aae47a8" providerId="LiveId" clId="{5DC328E1-2426-41BC-A294-F63E89A9CF7F}" dt="2019-03-09T17:49:47.130" v="6364" actId="14100"/>
          <ac:spMkLst>
            <pc:docMk/>
            <pc:sldMk cId="2613731075" sldId="460"/>
            <ac:spMk id="12" creationId="{0AEF30B8-AC38-4D4C-889E-637766767FDD}"/>
          </ac:spMkLst>
        </pc:spChg>
      </pc:sldChg>
      <pc:sldChg chg="addSp delSp modSp add delAnim modAnim">
        <pc:chgData name="Eric Glover" userId="47c2a8b81aae47a8" providerId="LiveId" clId="{5DC328E1-2426-41BC-A294-F63E89A9CF7F}" dt="2019-03-09T17:57:41.814" v="6470" actId="1035"/>
        <pc:sldMkLst>
          <pc:docMk/>
          <pc:sldMk cId="1904025721" sldId="461"/>
        </pc:sldMkLst>
        <pc:spChg chg="mod">
          <ac:chgData name="Eric Glover" userId="47c2a8b81aae47a8" providerId="LiveId" clId="{5DC328E1-2426-41BC-A294-F63E89A9CF7F}" dt="2019-03-09T17:29:57.432" v="6066" actId="14838"/>
          <ac:spMkLst>
            <pc:docMk/>
            <pc:sldMk cId="1904025721" sldId="461"/>
            <ac:spMk id="4" creationId="{9F5D94D2-C62E-4AA4-AEC2-CBFAF56E589A}"/>
          </ac:spMkLst>
        </pc:spChg>
        <pc:spChg chg="add del">
          <ac:chgData name="Eric Glover" userId="47c2a8b81aae47a8" providerId="LiveId" clId="{5DC328E1-2426-41BC-A294-F63E89A9CF7F}" dt="2019-03-09T17:57:20.570" v="6460" actId="478"/>
          <ac:spMkLst>
            <pc:docMk/>
            <pc:sldMk cId="1904025721" sldId="461"/>
            <ac:spMk id="7" creationId="{5C80B594-B6E2-45C8-8B44-43E24C596CFA}"/>
          </ac:spMkLst>
        </pc:spChg>
        <pc:spChg chg="add mod">
          <ac:chgData name="Eric Glover" userId="47c2a8b81aae47a8" providerId="LiveId" clId="{5DC328E1-2426-41BC-A294-F63E89A9CF7F}" dt="2019-03-09T17:57:41.814" v="6470" actId="1035"/>
          <ac:spMkLst>
            <pc:docMk/>
            <pc:sldMk cId="1904025721" sldId="461"/>
            <ac:spMk id="10" creationId="{C4253A3F-4667-48F4-A3C7-FB05B01BE620}"/>
          </ac:spMkLst>
        </pc:spChg>
        <pc:spChg chg="del">
          <ac:chgData name="Eric Glover" userId="47c2a8b81aae47a8" providerId="LiveId" clId="{5DC328E1-2426-41BC-A294-F63E89A9CF7F}" dt="2019-03-09T17:49:51.940" v="6365" actId="478"/>
          <ac:spMkLst>
            <pc:docMk/>
            <pc:sldMk cId="1904025721" sldId="461"/>
            <ac:spMk id="12" creationId="{0AEF30B8-AC38-4D4C-889E-637766767FDD}"/>
          </ac:spMkLst>
        </pc:spChg>
      </pc:sldChg>
      <pc:sldChg chg="addSp delSp modSp add modAnim">
        <pc:chgData name="Eric Glover" userId="47c2a8b81aae47a8" providerId="LiveId" clId="{5DC328E1-2426-41BC-A294-F63E89A9CF7F}" dt="2019-03-09T18:57:54.907" v="7508" actId="478"/>
        <pc:sldMkLst>
          <pc:docMk/>
          <pc:sldMk cId="590486751" sldId="462"/>
        </pc:sldMkLst>
        <pc:spChg chg="mod">
          <ac:chgData name="Eric Glover" userId="47c2a8b81aae47a8" providerId="LiveId" clId="{5DC328E1-2426-41BC-A294-F63E89A9CF7F}" dt="2019-03-09T18:55:54.086" v="7500" actId="1035"/>
          <ac:spMkLst>
            <pc:docMk/>
            <pc:sldMk cId="590486751" sldId="462"/>
            <ac:spMk id="4" creationId="{9F5D94D2-C62E-4AA4-AEC2-CBFAF56E589A}"/>
          </ac:spMkLst>
        </pc:spChg>
        <pc:spChg chg="add del mod">
          <ac:chgData name="Eric Glover" userId="47c2a8b81aae47a8" providerId="LiveId" clId="{5DC328E1-2426-41BC-A294-F63E89A9CF7F}" dt="2019-03-09T18:57:54.907" v="7508" actId="478"/>
          <ac:spMkLst>
            <pc:docMk/>
            <pc:sldMk cId="590486751" sldId="462"/>
            <ac:spMk id="12" creationId="{0AEF30B8-AC38-4D4C-889E-637766767FDD}"/>
          </ac:spMkLst>
        </pc:spChg>
      </pc:sldChg>
      <pc:sldChg chg="addSp delSp modSp add">
        <pc:chgData name="Eric Glover" userId="47c2a8b81aae47a8" providerId="LiveId" clId="{5DC328E1-2426-41BC-A294-F63E89A9CF7F}" dt="2019-03-09T19:52:04.957" v="8046" actId="404"/>
        <pc:sldMkLst>
          <pc:docMk/>
          <pc:sldMk cId="2223972403" sldId="463"/>
        </pc:sldMkLst>
        <pc:spChg chg="mod">
          <ac:chgData name="Eric Glover" userId="47c2a8b81aae47a8" providerId="LiveId" clId="{5DC328E1-2426-41BC-A294-F63E89A9CF7F}" dt="2019-03-09T19:52:04.957" v="8046" actId="404"/>
          <ac:spMkLst>
            <pc:docMk/>
            <pc:sldMk cId="2223972403" sldId="463"/>
            <ac:spMk id="2" creationId="{2466E7C5-09BA-4F93-9786-DD52AFF8C033}"/>
          </ac:spMkLst>
        </pc:spChg>
        <pc:spChg chg="del">
          <ac:chgData name="Eric Glover" userId="47c2a8b81aae47a8" providerId="LiveId" clId="{5DC328E1-2426-41BC-A294-F63E89A9CF7F}" dt="2019-03-09T17:32:01.476" v="6069" actId="1032"/>
          <ac:spMkLst>
            <pc:docMk/>
            <pc:sldMk cId="2223972403" sldId="463"/>
            <ac:spMk id="3" creationId="{2902418F-DE20-49FA-A54E-B5B44C598DAB}"/>
          </ac:spMkLst>
        </pc:spChg>
        <pc:spChg chg="mod">
          <ac:chgData name="Eric Glover" userId="47c2a8b81aae47a8" providerId="LiveId" clId="{5DC328E1-2426-41BC-A294-F63E89A9CF7F}" dt="2019-03-09T19:08:46.193" v="7728" actId="1076"/>
          <ac:spMkLst>
            <pc:docMk/>
            <pc:sldMk cId="2223972403" sldId="463"/>
            <ac:spMk id="4" creationId="{4BC0BFEA-6127-4166-8C74-3F0355835F02}"/>
          </ac:spMkLst>
        </pc:spChg>
        <pc:spChg chg="mod topLvl">
          <ac:chgData name="Eric Glover" userId="47c2a8b81aae47a8" providerId="LiveId" clId="{5DC328E1-2426-41BC-A294-F63E89A9CF7F}" dt="2019-03-09T18:58:24.472" v="7510" actId="1076"/>
          <ac:spMkLst>
            <pc:docMk/>
            <pc:sldMk cId="2223972403" sldId="463"/>
            <ac:spMk id="8" creationId="{227AB108-1F7D-40FB-9C12-C1913D244B26}"/>
          </ac:spMkLst>
        </pc:spChg>
        <pc:spChg chg="del mod topLvl">
          <ac:chgData name="Eric Glover" userId="47c2a8b81aae47a8" providerId="LiveId" clId="{5DC328E1-2426-41BC-A294-F63E89A9CF7F}" dt="2019-03-09T18:36:48.920" v="6639" actId="478"/>
          <ac:spMkLst>
            <pc:docMk/>
            <pc:sldMk cId="2223972403" sldId="463"/>
            <ac:spMk id="9" creationId="{56487A33-AA7F-4330-94DA-0B24D0C986AB}"/>
          </ac:spMkLst>
        </pc:spChg>
        <pc:spChg chg="mod topLvl">
          <ac:chgData name="Eric Glover" userId="47c2a8b81aae47a8" providerId="LiveId" clId="{5DC328E1-2426-41BC-A294-F63E89A9CF7F}" dt="2019-03-09T18:41:39.216" v="6956" actId="1036"/>
          <ac:spMkLst>
            <pc:docMk/>
            <pc:sldMk cId="2223972403" sldId="463"/>
            <ac:spMk id="10" creationId="{A0C99F9D-606B-4C3E-84DB-78D81895AED0}"/>
          </ac:spMkLst>
        </pc:spChg>
        <pc:spChg chg="mod topLvl">
          <ac:chgData name="Eric Glover" userId="47c2a8b81aae47a8" providerId="LiveId" clId="{5DC328E1-2426-41BC-A294-F63E89A9CF7F}" dt="2019-03-09T18:41:39.216" v="6956" actId="1036"/>
          <ac:spMkLst>
            <pc:docMk/>
            <pc:sldMk cId="2223972403" sldId="463"/>
            <ac:spMk id="11" creationId="{39CEFF47-5649-490B-9C91-809060EE0229}"/>
          </ac:spMkLst>
        </pc:spChg>
        <pc:spChg chg="del mod topLvl">
          <ac:chgData name="Eric Glover" userId="47c2a8b81aae47a8" providerId="LiveId" clId="{5DC328E1-2426-41BC-A294-F63E89A9CF7F}" dt="2019-03-09T18:36:48.920" v="6639" actId="478"/>
          <ac:spMkLst>
            <pc:docMk/>
            <pc:sldMk cId="2223972403" sldId="463"/>
            <ac:spMk id="12" creationId="{26E2676A-E585-437C-94AB-C3C5C022DD07}"/>
          </ac:spMkLst>
        </pc:spChg>
        <pc:spChg chg="del mod topLvl">
          <ac:chgData name="Eric Glover" userId="47c2a8b81aae47a8" providerId="LiveId" clId="{5DC328E1-2426-41BC-A294-F63E89A9CF7F}" dt="2019-03-09T18:36:48.920" v="6639" actId="478"/>
          <ac:spMkLst>
            <pc:docMk/>
            <pc:sldMk cId="2223972403" sldId="463"/>
            <ac:spMk id="13" creationId="{D20F9F9E-8BE8-4361-876F-77731535B77D}"/>
          </ac:spMkLst>
        </pc:spChg>
        <pc:spChg chg="del mod topLvl">
          <ac:chgData name="Eric Glover" userId="47c2a8b81aae47a8" providerId="LiveId" clId="{5DC328E1-2426-41BC-A294-F63E89A9CF7F}" dt="2019-03-09T18:36:48.920" v="6639" actId="478"/>
          <ac:spMkLst>
            <pc:docMk/>
            <pc:sldMk cId="2223972403" sldId="463"/>
            <ac:spMk id="14" creationId="{C44D5C75-43CE-4D47-9504-F311E69C3F9A}"/>
          </ac:spMkLst>
        </pc:spChg>
        <pc:spChg chg="del mod topLvl">
          <ac:chgData name="Eric Glover" userId="47c2a8b81aae47a8" providerId="LiveId" clId="{5DC328E1-2426-41BC-A294-F63E89A9CF7F}" dt="2019-03-09T18:36:48.920" v="6639" actId="478"/>
          <ac:spMkLst>
            <pc:docMk/>
            <pc:sldMk cId="2223972403" sldId="463"/>
            <ac:spMk id="15" creationId="{E20108D8-298E-45BE-B74E-56BE637AA9B0}"/>
          </ac:spMkLst>
        </pc:spChg>
        <pc:spChg chg="mod topLvl">
          <ac:chgData name="Eric Glover" userId="47c2a8b81aae47a8" providerId="LiveId" clId="{5DC328E1-2426-41BC-A294-F63E89A9CF7F}" dt="2019-03-09T18:37:54.560" v="6682" actId="20577"/>
          <ac:spMkLst>
            <pc:docMk/>
            <pc:sldMk cId="2223972403" sldId="463"/>
            <ac:spMk id="16" creationId="{83D78FF5-6CF3-4144-B114-9C7D98B3BC5E}"/>
          </ac:spMkLst>
        </pc:spChg>
        <pc:spChg chg="mod topLvl">
          <ac:chgData name="Eric Glover" userId="47c2a8b81aae47a8" providerId="LiveId" clId="{5DC328E1-2426-41BC-A294-F63E89A9CF7F}" dt="2019-03-09T18:37:49.489" v="6677" actId="20577"/>
          <ac:spMkLst>
            <pc:docMk/>
            <pc:sldMk cId="2223972403" sldId="463"/>
            <ac:spMk id="17" creationId="{21A749F6-19C0-4AB2-B43F-A41816A6A2FA}"/>
          </ac:spMkLst>
        </pc:spChg>
        <pc:spChg chg="mod topLvl">
          <ac:chgData name="Eric Glover" userId="47c2a8b81aae47a8" providerId="LiveId" clId="{5DC328E1-2426-41BC-A294-F63E89A9CF7F}" dt="2019-03-09T18:37:44.200" v="6674" actId="20577"/>
          <ac:spMkLst>
            <pc:docMk/>
            <pc:sldMk cId="2223972403" sldId="463"/>
            <ac:spMk id="18" creationId="{48EF8056-176E-428D-A837-5E4D9A26BF69}"/>
          </ac:spMkLst>
        </pc:spChg>
        <pc:spChg chg="mod topLvl">
          <ac:chgData name="Eric Glover" userId="47c2a8b81aae47a8" providerId="LiveId" clId="{5DC328E1-2426-41BC-A294-F63E89A9CF7F}" dt="2019-03-09T18:37:36.648" v="6668" actId="20577"/>
          <ac:spMkLst>
            <pc:docMk/>
            <pc:sldMk cId="2223972403" sldId="463"/>
            <ac:spMk id="19" creationId="{966D66E9-F2E4-42BF-A62D-D5FD3C87D18F}"/>
          </ac:spMkLst>
        </pc:spChg>
        <pc:spChg chg="mod">
          <ac:chgData name="Eric Glover" userId="47c2a8b81aae47a8" providerId="LiveId" clId="{5DC328E1-2426-41BC-A294-F63E89A9CF7F}" dt="2019-03-09T18:50:40.216" v="7382" actId="20577"/>
          <ac:spMkLst>
            <pc:docMk/>
            <pc:sldMk cId="2223972403" sldId="463"/>
            <ac:spMk id="22" creationId="{A13AFB11-8D2C-499F-A799-E3AAD70E4877}"/>
          </ac:spMkLst>
        </pc:spChg>
        <pc:spChg chg="mod">
          <ac:chgData name="Eric Glover" userId="47c2a8b81aae47a8" providerId="LiveId" clId="{5DC328E1-2426-41BC-A294-F63E89A9CF7F}" dt="2019-03-09T18:39:28.544" v="6885" actId="20577"/>
          <ac:spMkLst>
            <pc:docMk/>
            <pc:sldMk cId="2223972403" sldId="463"/>
            <ac:spMk id="23" creationId="{F4324365-0A9A-45D7-A4DD-E4A7711F0B81}"/>
          </ac:spMkLst>
        </pc:spChg>
        <pc:spChg chg="mod">
          <ac:chgData name="Eric Glover" userId="47c2a8b81aae47a8" providerId="LiveId" clId="{5DC328E1-2426-41BC-A294-F63E89A9CF7F}" dt="2019-03-09T18:39:21.352" v="6880" actId="20577"/>
          <ac:spMkLst>
            <pc:docMk/>
            <pc:sldMk cId="2223972403" sldId="463"/>
            <ac:spMk id="24" creationId="{C1F54284-47D2-4377-B6DB-76C906B7489B}"/>
          </ac:spMkLst>
        </pc:spChg>
        <pc:spChg chg="mod">
          <ac:chgData name="Eric Glover" userId="47c2a8b81aae47a8" providerId="LiveId" clId="{5DC328E1-2426-41BC-A294-F63E89A9CF7F}" dt="2019-03-09T18:39:13.799" v="6874" actId="20577"/>
          <ac:spMkLst>
            <pc:docMk/>
            <pc:sldMk cId="2223972403" sldId="463"/>
            <ac:spMk id="25" creationId="{CA84EAA4-0CAC-41DA-9B5C-543F43E46393}"/>
          </ac:spMkLst>
        </pc:spChg>
        <pc:spChg chg="add mod">
          <ac:chgData name="Eric Glover" userId="47c2a8b81aae47a8" providerId="LiveId" clId="{5DC328E1-2426-41BC-A294-F63E89A9CF7F}" dt="2019-03-09T18:59:16.720" v="7512" actId="1076"/>
          <ac:spMkLst>
            <pc:docMk/>
            <pc:sldMk cId="2223972403" sldId="463"/>
            <ac:spMk id="26" creationId="{A3EAD954-5DB8-4640-9108-8C444742BEEA}"/>
          </ac:spMkLst>
        </pc:spChg>
        <pc:grpChg chg="del mod">
          <ac:chgData name="Eric Glover" userId="47c2a8b81aae47a8" providerId="LiveId" clId="{5DC328E1-2426-41BC-A294-F63E89A9CF7F}" dt="2019-03-09T18:36:11.057" v="6635" actId="165"/>
          <ac:grpSpMkLst>
            <pc:docMk/>
            <pc:sldMk cId="2223972403" sldId="463"/>
            <ac:grpSpMk id="7" creationId="{5D1AAF05-A4E7-4E29-B472-6F3B21A67A53}"/>
          </ac:grpSpMkLst>
        </pc:grpChg>
        <pc:grpChg chg="add mod">
          <ac:chgData name="Eric Glover" userId="47c2a8b81aae47a8" providerId="LiveId" clId="{5DC328E1-2426-41BC-A294-F63E89A9CF7F}" dt="2019-03-09T18:41:39.216" v="6956" actId="1036"/>
          <ac:grpSpMkLst>
            <pc:docMk/>
            <pc:sldMk cId="2223972403" sldId="463"/>
            <ac:grpSpMk id="20" creationId="{E859CE7A-AFDD-4331-B997-6EF7D180CD94}"/>
          </ac:grpSpMkLst>
        </pc:grpChg>
        <pc:grpChg chg="add mod">
          <ac:chgData name="Eric Glover" userId="47c2a8b81aae47a8" providerId="LiveId" clId="{5DC328E1-2426-41BC-A294-F63E89A9CF7F}" dt="2019-03-09T18:41:39.216" v="6956" actId="1036"/>
          <ac:grpSpMkLst>
            <pc:docMk/>
            <pc:sldMk cId="2223972403" sldId="463"/>
            <ac:grpSpMk id="21" creationId="{1CC24850-DBF9-411E-8BC1-A09FBE8EAB66}"/>
          </ac:grpSpMkLst>
        </pc:grpChg>
        <pc:graphicFrameChg chg="add del mod">
          <ac:chgData name="Eric Glover" userId="47c2a8b81aae47a8" providerId="LiveId" clId="{5DC328E1-2426-41BC-A294-F63E89A9CF7F}" dt="2019-03-09T18:36:03.174" v="6634" actId="18245"/>
          <ac:graphicFrameMkLst>
            <pc:docMk/>
            <pc:sldMk cId="2223972403" sldId="463"/>
            <ac:graphicFrameMk id="6" creationId="{AF5D9AD3-8BAE-4AEC-B252-812EDCB4952E}"/>
          </ac:graphicFrameMkLst>
        </pc:graphicFrameChg>
      </pc:sldChg>
      <pc:sldChg chg="add del">
        <pc:chgData name="Eric Glover" userId="47c2a8b81aae47a8" providerId="LiveId" clId="{5DC328E1-2426-41BC-A294-F63E89A9CF7F}" dt="2019-03-09T20:11:25.443" v="8503" actId="2696"/>
        <pc:sldMkLst>
          <pc:docMk/>
          <pc:sldMk cId="931749654" sldId="464"/>
        </pc:sldMkLst>
      </pc:sldChg>
      <pc:sldChg chg="delSp modSp add del">
        <pc:chgData name="Eric Glover" userId="47c2a8b81aae47a8" providerId="LiveId" clId="{5DC328E1-2426-41BC-A294-F63E89A9CF7F}" dt="2019-03-09T18:55:36.143" v="7495" actId="2696"/>
        <pc:sldMkLst>
          <pc:docMk/>
          <pc:sldMk cId="2062762310" sldId="465"/>
        </pc:sldMkLst>
        <pc:spChg chg="mod topLvl">
          <ac:chgData name="Eric Glover" userId="47c2a8b81aae47a8" providerId="LiveId" clId="{5DC328E1-2426-41BC-A294-F63E89A9CF7F}" dt="2019-03-09T18:11:10.961" v="6589" actId="165"/>
          <ac:spMkLst>
            <pc:docMk/>
            <pc:sldMk cId="2062762310" sldId="465"/>
            <ac:spMk id="7" creationId="{E41B657B-FBC3-425D-8B21-72F55D516ED2}"/>
          </ac:spMkLst>
        </pc:spChg>
        <pc:spChg chg="mod topLvl">
          <ac:chgData name="Eric Glover" userId="47c2a8b81aae47a8" providerId="LiveId" clId="{5DC328E1-2426-41BC-A294-F63E89A9CF7F}" dt="2019-03-09T18:11:10.961" v="6589" actId="165"/>
          <ac:spMkLst>
            <pc:docMk/>
            <pc:sldMk cId="2062762310" sldId="465"/>
            <ac:spMk id="8" creationId="{18A08BC9-727D-4A9F-9EFA-DD1EB586B906}"/>
          </ac:spMkLst>
        </pc:spChg>
        <pc:spChg chg="mod topLvl">
          <ac:chgData name="Eric Glover" userId="47c2a8b81aae47a8" providerId="LiveId" clId="{5DC328E1-2426-41BC-A294-F63E89A9CF7F}" dt="2019-03-09T18:11:25.622" v="6600" actId="1036"/>
          <ac:spMkLst>
            <pc:docMk/>
            <pc:sldMk cId="2062762310" sldId="465"/>
            <ac:spMk id="9" creationId="{05C3EFCA-17BE-46A9-8592-91B5F5ED9271}"/>
          </ac:spMkLst>
        </pc:spChg>
        <pc:spChg chg="mod topLvl">
          <ac:chgData name="Eric Glover" userId="47c2a8b81aae47a8" providerId="LiveId" clId="{5DC328E1-2426-41BC-A294-F63E89A9CF7F}" dt="2019-03-09T18:11:21.021" v="6591" actId="1035"/>
          <ac:spMkLst>
            <pc:docMk/>
            <pc:sldMk cId="2062762310" sldId="465"/>
            <ac:spMk id="10" creationId="{964D0406-9801-43DD-9A38-1CC5AD0907BA}"/>
          </ac:spMkLst>
        </pc:spChg>
        <pc:spChg chg="mod topLvl">
          <ac:chgData name="Eric Glover" userId="47c2a8b81aae47a8" providerId="LiveId" clId="{5DC328E1-2426-41BC-A294-F63E89A9CF7F}" dt="2019-03-09T18:11:10.961" v="6589" actId="165"/>
          <ac:spMkLst>
            <pc:docMk/>
            <pc:sldMk cId="2062762310" sldId="465"/>
            <ac:spMk id="11" creationId="{9ADDDCBA-7898-4FED-85DE-7A5E3F1ACCB5}"/>
          </ac:spMkLst>
        </pc:spChg>
        <pc:spChg chg="mod topLvl">
          <ac:chgData name="Eric Glover" userId="47c2a8b81aae47a8" providerId="LiveId" clId="{5DC328E1-2426-41BC-A294-F63E89A9CF7F}" dt="2019-03-09T18:11:10.961" v="6589" actId="165"/>
          <ac:spMkLst>
            <pc:docMk/>
            <pc:sldMk cId="2062762310" sldId="465"/>
            <ac:spMk id="12" creationId="{88A94A26-1DDE-45CF-96DC-5C6519FDA47E}"/>
          </ac:spMkLst>
        </pc:spChg>
        <pc:spChg chg="mod topLvl">
          <ac:chgData name="Eric Glover" userId="47c2a8b81aae47a8" providerId="LiveId" clId="{5DC328E1-2426-41BC-A294-F63E89A9CF7F}" dt="2019-03-09T18:11:10.961" v="6589" actId="165"/>
          <ac:spMkLst>
            <pc:docMk/>
            <pc:sldMk cId="2062762310" sldId="465"/>
            <ac:spMk id="13" creationId="{AB6EF947-BE19-48C8-BA46-72AB032D830C}"/>
          </ac:spMkLst>
        </pc:spChg>
        <pc:spChg chg="mod topLvl">
          <ac:chgData name="Eric Glover" userId="47c2a8b81aae47a8" providerId="LiveId" clId="{5DC328E1-2426-41BC-A294-F63E89A9CF7F}" dt="2019-03-09T18:11:10.961" v="6589" actId="165"/>
          <ac:spMkLst>
            <pc:docMk/>
            <pc:sldMk cId="2062762310" sldId="465"/>
            <ac:spMk id="14" creationId="{AA241A32-12EF-4941-AC25-8C79B9503852}"/>
          </ac:spMkLst>
        </pc:spChg>
        <pc:spChg chg="mod topLvl">
          <ac:chgData name="Eric Glover" userId="47c2a8b81aae47a8" providerId="LiveId" clId="{5DC328E1-2426-41BC-A294-F63E89A9CF7F}" dt="2019-03-09T18:11:10.961" v="6589" actId="165"/>
          <ac:spMkLst>
            <pc:docMk/>
            <pc:sldMk cId="2062762310" sldId="465"/>
            <ac:spMk id="15" creationId="{9F59CC75-317C-4249-AC46-344A174446FC}"/>
          </ac:spMkLst>
        </pc:spChg>
        <pc:spChg chg="mod topLvl">
          <ac:chgData name="Eric Glover" userId="47c2a8b81aae47a8" providerId="LiveId" clId="{5DC328E1-2426-41BC-A294-F63E89A9CF7F}" dt="2019-03-09T18:11:10.961" v="6589" actId="165"/>
          <ac:spMkLst>
            <pc:docMk/>
            <pc:sldMk cId="2062762310" sldId="465"/>
            <ac:spMk id="16" creationId="{3D305CF3-DEFF-46C9-991B-7F82A822E3D3}"/>
          </ac:spMkLst>
        </pc:spChg>
        <pc:spChg chg="mod topLvl">
          <ac:chgData name="Eric Glover" userId="47c2a8b81aae47a8" providerId="LiveId" clId="{5DC328E1-2426-41BC-A294-F63E89A9CF7F}" dt="2019-03-09T18:11:10.961" v="6589" actId="165"/>
          <ac:spMkLst>
            <pc:docMk/>
            <pc:sldMk cId="2062762310" sldId="465"/>
            <ac:spMk id="17" creationId="{6D1A4C6E-1CEE-4CB3-B141-4EEBBA7C079F}"/>
          </ac:spMkLst>
        </pc:spChg>
        <pc:spChg chg="mod topLvl">
          <ac:chgData name="Eric Glover" userId="47c2a8b81aae47a8" providerId="LiveId" clId="{5DC328E1-2426-41BC-A294-F63E89A9CF7F}" dt="2019-03-09T18:11:10.961" v="6589" actId="165"/>
          <ac:spMkLst>
            <pc:docMk/>
            <pc:sldMk cId="2062762310" sldId="465"/>
            <ac:spMk id="18" creationId="{AE452130-08B7-427C-8B3D-1C07167DB086}"/>
          </ac:spMkLst>
        </pc:spChg>
        <pc:grpChg chg="del mod">
          <ac:chgData name="Eric Glover" userId="47c2a8b81aae47a8" providerId="LiveId" clId="{5DC328E1-2426-41BC-A294-F63E89A9CF7F}" dt="2019-03-09T18:11:10.961" v="6589" actId="165"/>
          <ac:grpSpMkLst>
            <pc:docMk/>
            <pc:sldMk cId="2062762310" sldId="465"/>
            <ac:grpSpMk id="3" creationId="{6AAE4ED4-DEA3-4AF1-9A9E-398F33912891}"/>
          </ac:grpSpMkLst>
        </pc:grpChg>
        <pc:graphicFrameChg chg="del">
          <ac:chgData name="Eric Glover" userId="47c2a8b81aae47a8" providerId="LiveId" clId="{5DC328E1-2426-41BC-A294-F63E89A9CF7F}" dt="2019-03-09T18:11:04.824" v="6588" actId="18245"/>
          <ac:graphicFrameMkLst>
            <pc:docMk/>
            <pc:sldMk cId="2062762310" sldId="465"/>
            <ac:graphicFrameMk id="6" creationId="{AF5D9AD3-8BAE-4AEC-B252-812EDCB4952E}"/>
          </ac:graphicFrameMkLst>
        </pc:graphicFrameChg>
      </pc:sldChg>
      <pc:sldChg chg="add del">
        <pc:chgData name="Eric Glover" userId="47c2a8b81aae47a8" providerId="LiveId" clId="{5DC328E1-2426-41BC-A294-F63E89A9CF7F}" dt="2019-03-09T18:55:33.226" v="7494" actId="2696"/>
        <pc:sldMkLst>
          <pc:docMk/>
          <pc:sldMk cId="1174256515" sldId="466"/>
        </pc:sldMkLst>
      </pc:sldChg>
      <pc:sldChg chg="delSp modSp add delAnim">
        <pc:chgData name="Eric Glover" userId="47c2a8b81aae47a8" providerId="LiveId" clId="{5DC328E1-2426-41BC-A294-F63E89A9CF7F}" dt="2019-03-09T18:57:59.236" v="7509" actId="478"/>
        <pc:sldMkLst>
          <pc:docMk/>
          <pc:sldMk cId="3458263689" sldId="467"/>
        </pc:sldMkLst>
        <pc:spChg chg="mod">
          <ac:chgData name="Eric Glover" userId="47c2a8b81aae47a8" providerId="LiveId" clId="{5DC328E1-2426-41BC-A294-F63E89A9CF7F}" dt="2019-03-09T18:56:06.473" v="7505" actId="1035"/>
          <ac:spMkLst>
            <pc:docMk/>
            <pc:sldMk cId="3458263689" sldId="467"/>
            <ac:spMk id="4" creationId="{9F5D94D2-C62E-4AA4-AEC2-CBFAF56E589A}"/>
          </ac:spMkLst>
        </pc:spChg>
        <pc:spChg chg="del">
          <ac:chgData name="Eric Glover" userId="47c2a8b81aae47a8" providerId="LiveId" clId="{5DC328E1-2426-41BC-A294-F63E89A9CF7F}" dt="2019-03-09T18:57:59.236" v="7509" actId="478"/>
          <ac:spMkLst>
            <pc:docMk/>
            <pc:sldMk cId="3458263689" sldId="467"/>
            <ac:spMk id="12" creationId="{0AEF30B8-AC38-4D4C-889E-637766767FDD}"/>
          </ac:spMkLst>
        </pc:spChg>
      </pc:sldChg>
      <pc:sldChg chg="addSp modSp add modAnim">
        <pc:chgData name="Eric Glover" userId="47c2a8b81aae47a8" providerId="LiveId" clId="{5DC328E1-2426-41BC-A294-F63E89A9CF7F}" dt="2019-03-09T19:54:46.784" v="8137" actId="27636"/>
        <pc:sldMkLst>
          <pc:docMk/>
          <pc:sldMk cId="869474861" sldId="468"/>
        </pc:sldMkLst>
        <pc:spChg chg="mod">
          <ac:chgData name="Eric Glover" userId="47c2a8b81aae47a8" providerId="LiveId" clId="{5DC328E1-2426-41BC-A294-F63E89A9CF7F}" dt="2019-03-09T19:05:51.669" v="7625" actId="108"/>
          <ac:spMkLst>
            <pc:docMk/>
            <pc:sldMk cId="869474861" sldId="468"/>
            <ac:spMk id="4" creationId="{9F5D94D2-C62E-4AA4-AEC2-CBFAF56E589A}"/>
          </ac:spMkLst>
        </pc:spChg>
        <pc:spChg chg="add mod">
          <ac:chgData name="Eric Glover" userId="47c2a8b81aae47a8" providerId="LiveId" clId="{5DC328E1-2426-41BC-A294-F63E89A9CF7F}" dt="2019-03-09T19:06:40.452" v="7650" actId="14100"/>
          <ac:spMkLst>
            <pc:docMk/>
            <pc:sldMk cId="869474861" sldId="468"/>
            <ac:spMk id="6" creationId="{D4A8E007-80F6-43CA-B2EE-729E31AC1992}"/>
          </ac:spMkLst>
        </pc:spChg>
        <pc:spChg chg="mod">
          <ac:chgData name="Eric Glover" userId="47c2a8b81aae47a8" providerId="LiveId" clId="{5DC328E1-2426-41BC-A294-F63E89A9CF7F}" dt="2019-03-09T19:54:46.784" v="8137" actId="27636"/>
          <ac:spMkLst>
            <pc:docMk/>
            <pc:sldMk cId="869474861" sldId="468"/>
            <ac:spMk id="8" creationId="{B4D4F5F2-780D-4223-8F15-706EB1258DD2}"/>
          </ac:spMkLst>
        </pc:spChg>
        <pc:spChg chg="mod">
          <ac:chgData name="Eric Glover" userId="47c2a8b81aae47a8" providerId="LiveId" clId="{5DC328E1-2426-41BC-A294-F63E89A9CF7F}" dt="2019-03-09T19:04:58.195" v="7619" actId="6549"/>
          <ac:spMkLst>
            <pc:docMk/>
            <pc:sldMk cId="869474861" sldId="468"/>
            <ac:spMk id="9" creationId="{6DB385B3-772C-4377-A43A-0E73F5EB415C}"/>
          </ac:spMkLst>
        </pc:spChg>
      </pc:sldChg>
      <pc:sldChg chg="add del">
        <pc:chgData name="Eric Glover" userId="47c2a8b81aae47a8" providerId="LiveId" clId="{5DC328E1-2426-41BC-A294-F63E89A9CF7F}" dt="2019-03-09T19:02:48.741" v="7515"/>
        <pc:sldMkLst>
          <pc:docMk/>
          <pc:sldMk cId="1617038172" sldId="468"/>
        </pc:sldMkLst>
      </pc:sldChg>
      <pc:sldChg chg="addSp modSp add modAnim">
        <pc:chgData name="Eric Glover" userId="47c2a8b81aae47a8" providerId="LiveId" clId="{5DC328E1-2426-41BC-A294-F63E89A9CF7F}" dt="2019-03-09T20:15:04.407" v="8631"/>
        <pc:sldMkLst>
          <pc:docMk/>
          <pc:sldMk cId="696641950" sldId="469"/>
        </pc:sldMkLst>
        <pc:spChg chg="add mod">
          <ac:chgData name="Eric Glover" userId="47c2a8b81aae47a8" providerId="LiveId" clId="{5DC328E1-2426-41BC-A294-F63E89A9CF7F}" dt="2019-03-09T19:57:08.265" v="8162" actId="6549"/>
          <ac:spMkLst>
            <pc:docMk/>
            <pc:sldMk cId="696641950" sldId="469"/>
            <ac:spMk id="6" creationId="{02A3EE44-2F17-4077-AFA9-35FCDBFD002D}"/>
          </ac:spMkLst>
        </pc:spChg>
        <pc:spChg chg="add mod">
          <ac:chgData name="Eric Glover" userId="47c2a8b81aae47a8" providerId="LiveId" clId="{5DC328E1-2426-41BC-A294-F63E89A9CF7F}" dt="2019-03-09T20:14:57.474" v="8630" actId="1035"/>
          <ac:spMkLst>
            <pc:docMk/>
            <pc:sldMk cId="696641950" sldId="469"/>
            <ac:spMk id="7" creationId="{32CC454B-E7AA-48C0-B238-CA68379BF933}"/>
          </ac:spMkLst>
        </pc:spChg>
        <pc:spChg chg="mod">
          <ac:chgData name="Eric Glover" userId="47c2a8b81aae47a8" providerId="LiveId" clId="{5DC328E1-2426-41BC-A294-F63E89A9CF7F}" dt="2019-03-09T19:53:45.500" v="8109" actId="27636"/>
          <ac:spMkLst>
            <pc:docMk/>
            <pc:sldMk cId="696641950" sldId="469"/>
            <ac:spMk id="8" creationId="{B4D4F5F2-780D-4223-8F15-706EB1258DD2}"/>
          </ac:spMkLst>
        </pc:spChg>
      </pc:sldChg>
      <pc:sldChg chg="addSp delSp modSp add">
        <pc:chgData name="Eric Glover" userId="47c2a8b81aae47a8" providerId="LiveId" clId="{5DC328E1-2426-41BC-A294-F63E89A9CF7F}" dt="2019-03-09T20:11:04.014" v="8502" actId="1076"/>
        <pc:sldMkLst>
          <pc:docMk/>
          <pc:sldMk cId="3079945701" sldId="470"/>
        </pc:sldMkLst>
        <pc:spChg chg="del mod">
          <ac:chgData name="Eric Glover" userId="47c2a8b81aae47a8" providerId="LiveId" clId="{5DC328E1-2426-41BC-A294-F63E89A9CF7F}" dt="2019-03-09T19:55:19.970" v="8138" actId="478"/>
          <ac:spMkLst>
            <pc:docMk/>
            <pc:sldMk cId="3079945701" sldId="470"/>
            <ac:spMk id="2" creationId="{2466E7C5-09BA-4F93-9786-DD52AFF8C033}"/>
          </ac:spMkLst>
        </pc:spChg>
        <pc:spChg chg="mod">
          <ac:chgData name="Eric Glover" userId="47c2a8b81aae47a8" providerId="LiveId" clId="{5DC328E1-2426-41BC-A294-F63E89A9CF7F}" dt="2019-03-09T19:58:15.207" v="8241" actId="108"/>
          <ac:spMkLst>
            <pc:docMk/>
            <pc:sldMk cId="3079945701" sldId="470"/>
            <ac:spMk id="4" creationId="{4BC0BFEA-6127-4166-8C74-3F0355835F02}"/>
          </ac:spMkLst>
        </pc:spChg>
        <pc:spChg chg="add del mod">
          <ac:chgData name="Eric Glover" userId="47c2a8b81aae47a8" providerId="LiveId" clId="{5DC328E1-2426-41BC-A294-F63E89A9CF7F}" dt="2019-03-09T19:55:28.755" v="8140" actId="478"/>
          <ac:spMkLst>
            <pc:docMk/>
            <pc:sldMk cId="3079945701" sldId="470"/>
            <ac:spMk id="6" creationId="{7E8D2B5B-BB74-49A6-BE83-89588009D538}"/>
          </ac:spMkLst>
        </pc:spChg>
        <pc:spChg chg="mod">
          <ac:chgData name="Eric Glover" userId="47c2a8b81aae47a8" providerId="LiveId" clId="{5DC328E1-2426-41BC-A294-F63E89A9CF7F}" dt="2019-03-09T20:10:51.173" v="8501" actId="1076"/>
          <ac:spMkLst>
            <pc:docMk/>
            <pc:sldMk cId="3079945701" sldId="470"/>
            <ac:spMk id="8" creationId="{227AB108-1F7D-40FB-9C12-C1913D244B26}"/>
          </ac:spMkLst>
        </pc:spChg>
        <pc:spChg chg="mod">
          <ac:chgData name="Eric Glover" userId="47c2a8b81aae47a8" providerId="LiveId" clId="{5DC328E1-2426-41BC-A294-F63E89A9CF7F}" dt="2019-03-09T20:10:33.880" v="8488" actId="1038"/>
          <ac:spMkLst>
            <pc:docMk/>
            <pc:sldMk cId="3079945701" sldId="470"/>
            <ac:spMk id="10" creationId="{A0C99F9D-606B-4C3E-84DB-78D81895AED0}"/>
          </ac:spMkLst>
        </pc:spChg>
        <pc:spChg chg="mod">
          <ac:chgData name="Eric Glover" userId="47c2a8b81aae47a8" providerId="LiveId" clId="{5DC328E1-2426-41BC-A294-F63E89A9CF7F}" dt="2019-03-09T20:10:33.880" v="8488" actId="1038"/>
          <ac:spMkLst>
            <pc:docMk/>
            <pc:sldMk cId="3079945701" sldId="470"/>
            <ac:spMk id="11" creationId="{39CEFF47-5649-490B-9C91-809060EE0229}"/>
          </ac:spMkLst>
        </pc:spChg>
        <pc:spChg chg="mod">
          <ac:chgData name="Eric Glover" userId="47c2a8b81aae47a8" providerId="LiveId" clId="{5DC328E1-2426-41BC-A294-F63E89A9CF7F}" dt="2019-03-09T19:48:46.086" v="7918" actId="20577"/>
          <ac:spMkLst>
            <pc:docMk/>
            <pc:sldMk cId="3079945701" sldId="470"/>
            <ac:spMk id="16" creationId="{83D78FF5-6CF3-4144-B114-9C7D98B3BC5E}"/>
          </ac:spMkLst>
        </pc:spChg>
        <pc:spChg chg="mod">
          <ac:chgData name="Eric Glover" userId="47c2a8b81aae47a8" providerId="LiveId" clId="{5DC328E1-2426-41BC-A294-F63E89A9CF7F}" dt="2019-03-09T19:49:30.078" v="7936" actId="20577"/>
          <ac:spMkLst>
            <pc:docMk/>
            <pc:sldMk cId="3079945701" sldId="470"/>
            <ac:spMk id="17" creationId="{21A749F6-19C0-4AB2-B43F-A41816A6A2FA}"/>
          </ac:spMkLst>
        </pc:spChg>
        <pc:spChg chg="mod">
          <ac:chgData name="Eric Glover" userId="47c2a8b81aae47a8" providerId="LiveId" clId="{5DC328E1-2426-41BC-A294-F63E89A9CF7F}" dt="2019-03-09T20:01:04.312" v="8256" actId="20577"/>
          <ac:spMkLst>
            <pc:docMk/>
            <pc:sldMk cId="3079945701" sldId="470"/>
            <ac:spMk id="18" creationId="{48EF8056-176E-428D-A837-5E4D9A26BF69}"/>
          </ac:spMkLst>
        </pc:spChg>
        <pc:spChg chg="mod">
          <ac:chgData name="Eric Glover" userId="47c2a8b81aae47a8" providerId="LiveId" clId="{5DC328E1-2426-41BC-A294-F63E89A9CF7F}" dt="2019-03-09T19:48:16.383" v="7900" actId="20577"/>
          <ac:spMkLst>
            <pc:docMk/>
            <pc:sldMk cId="3079945701" sldId="470"/>
            <ac:spMk id="19" creationId="{966D66E9-F2E4-42BF-A62D-D5FD3C87D18F}"/>
          </ac:spMkLst>
        </pc:spChg>
        <pc:spChg chg="mod">
          <ac:chgData name="Eric Glover" userId="47c2a8b81aae47a8" providerId="LiveId" clId="{5DC328E1-2426-41BC-A294-F63E89A9CF7F}" dt="2019-03-09T20:08:40.863" v="8298" actId="20577"/>
          <ac:spMkLst>
            <pc:docMk/>
            <pc:sldMk cId="3079945701" sldId="470"/>
            <ac:spMk id="22" creationId="{A13AFB11-8D2C-499F-A799-E3AAD70E4877}"/>
          </ac:spMkLst>
        </pc:spChg>
        <pc:spChg chg="mod">
          <ac:chgData name="Eric Glover" userId="47c2a8b81aae47a8" providerId="LiveId" clId="{5DC328E1-2426-41BC-A294-F63E89A9CF7F}" dt="2019-03-09T20:03:14.447" v="8290" actId="20577"/>
          <ac:spMkLst>
            <pc:docMk/>
            <pc:sldMk cId="3079945701" sldId="470"/>
            <ac:spMk id="23" creationId="{F4324365-0A9A-45D7-A4DD-E4A7711F0B81}"/>
          </ac:spMkLst>
        </pc:spChg>
        <pc:spChg chg="mod">
          <ac:chgData name="Eric Glover" userId="47c2a8b81aae47a8" providerId="LiveId" clId="{5DC328E1-2426-41BC-A294-F63E89A9CF7F}" dt="2019-03-09T20:01:52.831" v="8276" actId="20577"/>
          <ac:spMkLst>
            <pc:docMk/>
            <pc:sldMk cId="3079945701" sldId="470"/>
            <ac:spMk id="24" creationId="{C1F54284-47D2-4377-B6DB-76C906B7489B}"/>
          </ac:spMkLst>
        </pc:spChg>
        <pc:spChg chg="mod">
          <ac:chgData name="Eric Glover" userId="47c2a8b81aae47a8" providerId="LiveId" clId="{5DC328E1-2426-41BC-A294-F63E89A9CF7F}" dt="2019-03-09T20:01:36.631" v="8270" actId="20577"/>
          <ac:spMkLst>
            <pc:docMk/>
            <pc:sldMk cId="3079945701" sldId="470"/>
            <ac:spMk id="25" creationId="{CA84EAA4-0CAC-41DA-9B5C-543F43E46393}"/>
          </ac:spMkLst>
        </pc:spChg>
        <pc:spChg chg="mod">
          <ac:chgData name="Eric Glover" userId="47c2a8b81aae47a8" providerId="LiveId" clId="{5DC328E1-2426-41BC-A294-F63E89A9CF7F}" dt="2019-03-09T20:11:04.014" v="8502" actId="1076"/>
          <ac:spMkLst>
            <pc:docMk/>
            <pc:sldMk cId="3079945701" sldId="470"/>
            <ac:spMk id="26" creationId="{A3EAD954-5DB8-4640-9108-8C444742BEEA}"/>
          </ac:spMkLst>
        </pc:spChg>
        <pc:spChg chg="add mod">
          <ac:chgData name="Eric Glover" userId="47c2a8b81aae47a8" providerId="LiveId" clId="{5DC328E1-2426-41BC-A294-F63E89A9CF7F}" dt="2019-03-09T19:55:39.396" v="8141" actId="14100"/>
          <ac:spMkLst>
            <pc:docMk/>
            <pc:sldMk cId="3079945701" sldId="470"/>
            <ac:spMk id="27" creationId="{576FCF1D-7048-4D82-9FFC-D955654F3EE9}"/>
          </ac:spMkLst>
        </pc:spChg>
        <pc:grpChg chg="mod">
          <ac:chgData name="Eric Glover" userId="47c2a8b81aae47a8" providerId="LiveId" clId="{5DC328E1-2426-41BC-A294-F63E89A9CF7F}" dt="2019-03-09T20:10:33.880" v="8488" actId="1038"/>
          <ac:grpSpMkLst>
            <pc:docMk/>
            <pc:sldMk cId="3079945701" sldId="470"/>
            <ac:grpSpMk id="20" creationId="{E859CE7A-AFDD-4331-B997-6EF7D180CD94}"/>
          </ac:grpSpMkLst>
        </pc:grpChg>
        <pc:grpChg chg="mod">
          <ac:chgData name="Eric Glover" userId="47c2a8b81aae47a8" providerId="LiveId" clId="{5DC328E1-2426-41BC-A294-F63E89A9CF7F}" dt="2019-03-09T20:10:33.880" v="8488" actId="1038"/>
          <ac:grpSpMkLst>
            <pc:docMk/>
            <pc:sldMk cId="3079945701" sldId="470"/>
            <ac:grpSpMk id="21" creationId="{1CC24850-DBF9-411E-8BC1-A09FBE8EAB66}"/>
          </ac:grpSpMkLst>
        </pc:grpChg>
      </pc:sldChg>
      <pc:sldChg chg="addSp delSp modSp add">
        <pc:chgData name="Eric Glover" userId="47c2a8b81aae47a8" providerId="LiveId" clId="{5DC328E1-2426-41BC-A294-F63E89A9CF7F}" dt="2019-03-09T20:49:28.624" v="9494"/>
        <pc:sldMkLst>
          <pc:docMk/>
          <pc:sldMk cId="1983375024" sldId="471"/>
        </pc:sldMkLst>
        <pc:spChg chg="add mod">
          <ac:chgData name="Eric Glover" userId="47c2a8b81aae47a8" providerId="LiveId" clId="{5DC328E1-2426-41BC-A294-F63E89A9CF7F}" dt="2019-03-09T20:46:29.688" v="9419" actId="1582"/>
          <ac:spMkLst>
            <pc:docMk/>
            <pc:sldMk cId="1983375024" sldId="471"/>
            <ac:spMk id="3" creationId="{7E627577-F809-415E-A29D-2E7547E6C558}"/>
          </ac:spMkLst>
        </pc:spChg>
        <pc:spChg chg="add del mod">
          <ac:chgData name="Eric Glover" userId="47c2a8b81aae47a8" providerId="LiveId" clId="{5DC328E1-2426-41BC-A294-F63E89A9CF7F}" dt="2019-03-09T20:47:34.275" v="9480" actId="478"/>
          <ac:spMkLst>
            <pc:docMk/>
            <pc:sldMk cId="1983375024" sldId="471"/>
            <ac:spMk id="4" creationId="{E3B598D1-ABF0-4F77-A6FA-A8B5B5C94977}"/>
          </ac:spMkLst>
        </pc:spChg>
        <pc:spChg chg="add del mod">
          <ac:chgData name="Eric Glover" userId="47c2a8b81aae47a8" providerId="LiveId" clId="{5DC328E1-2426-41BC-A294-F63E89A9CF7F}" dt="2019-03-09T20:49:28.170" v="9493" actId="478"/>
          <ac:spMkLst>
            <pc:docMk/>
            <pc:sldMk cId="1983375024" sldId="471"/>
            <ac:spMk id="5" creationId="{1451492D-590D-450D-9475-EF52483B3927}"/>
          </ac:spMkLst>
        </pc:spChg>
        <pc:spChg chg="add">
          <ac:chgData name="Eric Glover" userId="47c2a8b81aae47a8" providerId="LiveId" clId="{5DC328E1-2426-41BC-A294-F63E89A9CF7F}" dt="2019-03-09T20:49:28.624" v="9494"/>
          <ac:spMkLst>
            <pc:docMk/>
            <pc:sldMk cId="1983375024" sldId="471"/>
            <ac:spMk id="6" creationId="{67B6E90E-5228-49BA-A6D4-4FD25A89ACAD}"/>
          </ac:spMkLst>
        </pc:spChg>
      </pc:sldChg>
      <pc:sldChg chg="addSp delSp modSp add del mod setBg">
        <pc:chgData name="Eric Glover" userId="47c2a8b81aae47a8" providerId="LiveId" clId="{5DC328E1-2426-41BC-A294-F63E89A9CF7F}" dt="2019-03-09T20:40:26.442" v="9227" actId="2696"/>
        <pc:sldMkLst>
          <pc:docMk/>
          <pc:sldMk cId="1985282834" sldId="471"/>
        </pc:sldMkLst>
        <pc:spChg chg="del mod ord">
          <ac:chgData name="Eric Glover" userId="47c2a8b81aae47a8" providerId="LiveId" clId="{5DC328E1-2426-41BC-A294-F63E89A9CF7F}" dt="2019-03-09T20:35:44.841" v="9224" actId="478"/>
          <ac:spMkLst>
            <pc:docMk/>
            <pc:sldMk cId="1985282834" sldId="471"/>
            <ac:spMk id="2" creationId="{19AE1634-1305-426E-A304-4C1738A187D1}"/>
          </ac:spMkLst>
        </pc:spChg>
        <pc:spChg chg="add del">
          <ac:chgData name="Eric Glover" userId="47c2a8b81aae47a8" providerId="LiveId" clId="{5DC328E1-2426-41BC-A294-F63E89A9CF7F}" dt="2019-03-09T20:34:46.520" v="9211" actId="26606"/>
          <ac:spMkLst>
            <pc:docMk/>
            <pc:sldMk cId="1985282834" sldId="471"/>
            <ac:spMk id="8" creationId="{AE1AF813-2D2F-4B78-9216-388AF161EDAA}"/>
          </ac:spMkLst>
        </pc:spChg>
        <pc:spChg chg="add del">
          <ac:chgData name="Eric Glover" userId="47c2a8b81aae47a8" providerId="LiveId" clId="{5DC328E1-2426-41BC-A294-F63E89A9CF7F}" dt="2019-03-09T20:34:46.520" v="9211" actId="26606"/>
          <ac:spMkLst>
            <pc:docMk/>
            <pc:sldMk cId="1985282834" sldId="471"/>
            <ac:spMk id="10" creationId="{C47181D2-95D5-4439-9BDF-14D4FDC7BD80}"/>
          </ac:spMkLst>
        </pc:spChg>
        <pc:spChg chg="add del">
          <ac:chgData name="Eric Glover" userId="47c2a8b81aae47a8" providerId="LiveId" clId="{5DC328E1-2426-41BC-A294-F63E89A9CF7F}" dt="2019-03-09T20:34:51.380" v="9213" actId="26606"/>
          <ac:spMkLst>
            <pc:docMk/>
            <pc:sldMk cId="1985282834" sldId="471"/>
            <ac:spMk id="12" creationId="{AE1AF813-2D2F-4B78-9216-388AF161EDAA}"/>
          </ac:spMkLst>
        </pc:spChg>
        <pc:spChg chg="add del">
          <ac:chgData name="Eric Glover" userId="47c2a8b81aae47a8" providerId="LiveId" clId="{5DC328E1-2426-41BC-A294-F63E89A9CF7F}" dt="2019-03-09T20:34:51.380" v="9213" actId="26606"/>
          <ac:spMkLst>
            <pc:docMk/>
            <pc:sldMk cId="1985282834" sldId="471"/>
            <ac:spMk id="13" creationId="{C47181D2-95D5-4439-9BDF-14D4FDC7BD80}"/>
          </ac:spMkLst>
        </pc:spChg>
        <pc:spChg chg="add del">
          <ac:chgData name="Eric Glover" userId="47c2a8b81aae47a8" providerId="LiveId" clId="{5DC328E1-2426-41BC-A294-F63E89A9CF7F}" dt="2019-03-09T20:34:54.502" v="9215" actId="26606"/>
          <ac:spMkLst>
            <pc:docMk/>
            <pc:sldMk cId="1985282834" sldId="471"/>
            <ac:spMk id="14" creationId="{3CBC4341-33FB-4D46-A7B4-62039B616233}"/>
          </ac:spMkLst>
        </pc:spChg>
        <pc:spChg chg="add del">
          <ac:chgData name="Eric Glover" userId="47c2a8b81aae47a8" providerId="LiveId" clId="{5DC328E1-2426-41BC-A294-F63E89A9CF7F}" dt="2019-03-09T20:34:54.502" v="9215" actId="26606"/>
          <ac:spMkLst>
            <pc:docMk/>
            <pc:sldMk cId="1985282834" sldId="471"/>
            <ac:spMk id="15" creationId="{AE1AF813-2D2F-4B78-9216-388AF161EDAA}"/>
          </ac:spMkLst>
        </pc:spChg>
        <pc:spChg chg="add del">
          <ac:chgData name="Eric Glover" userId="47c2a8b81aae47a8" providerId="LiveId" clId="{5DC328E1-2426-41BC-A294-F63E89A9CF7F}" dt="2019-03-09T20:34:54.502" v="9215" actId="26606"/>
          <ac:spMkLst>
            <pc:docMk/>
            <pc:sldMk cId="1985282834" sldId="471"/>
            <ac:spMk id="16" creationId="{89394C5B-B8DE-4221-8CA4-A30237DB3241}"/>
          </ac:spMkLst>
        </pc:spChg>
        <pc:spChg chg="add del">
          <ac:chgData name="Eric Glover" userId="47c2a8b81aae47a8" providerId="LiveId" clId="{5DC328E1-2426-41BC-A294-F63E89A9CF7F}" dt="2019-03-09T20:34:54.502" v="9215" actId="26606"/>
          <ac:spMkLst>
            <pc:docMk/>
            <pc:sldMk cId="1985282834" sldId="471"/>
            <ac:spMk id="17" creationId="{C47181D2-95D5-4439-9BDF-14D4FDC7BD80}"/>
          </ac:spMkLst>
        </pc:spChg>
        <pc:spChg chg="add del">
          <ac:chgData name="Eric Glover" userId="47c2a8b81aae47a8" providerId="LiveId" clId="{5DC328E1-2426-41BC-A294-F63E89A9CF7F}" dt="2019-03-09T20:34:54.502" v="9215" actId="26606"/>
          <ac:spMkLst>
            <pc:docMk/>
            <pc:sldMk cId="1985282834" sldId="471"/>
            <ac:spMk id="18" creationId="{AFF43A89-FF65-44A9-BE4C-DC7389FF9CE1}"/>
          </ac:spMkLst>
        </pc:spChg>
        <pc:spChg chg="add del">
          <ac:chgData name="Eric Glover" userId="47c2a8b81aae47a8" providerId="LiveId" clId="{5DC328E1-2426-41BC-A294-F63E89A9CF7F}" dt="2019-03-09T20:34:56.256" v="9217" actId="26606"/>
          <ac:spMkLst>
            <pc:docMk/>
            <pc:sldMk cId="1985282834" sldId="471"/>
            <ac:spMk id="20" creationId="{C2579DAE-C141-48DB-810E-C070C300819E}"/>
          </ac:spMkLst>
        </pc:spChg>
        <pc:spChg chg="add del">
          <ac:chgData name="Eric Glover" userId="47c2a8b81aae47a8" providerId="LiveId" clId="{5DC328E1-2426-41BC-A294-F63E89A9CF7F}" dt="2019-03-09T20:34:56.256" v="9217" actId="26606"/>
          <ac:spMkLst>
            <pc:docMk/>
            <pc:sldMk cId="1985282834" sldId="471"/>
            <ac:spMk id="21" creationId="{02FD90C3-6350-4D5B-9738-6E94EDF30F74}"/>
          </ac:spMkLst>
        </pc:spChg>
        <pc:spChg chg="add del">
          <ac:chgData name="Eric Glover" userId="47c2a8b81aae47a8" providerId="LiveId" clId="{5DC328E1-2426-41BC-A294-F63E89A9CF7F}" dt="2019-03-09T20:34:56.256" v="9217" actId="26606"/>
          <ac:spMkLst>
            <pc:docMk/>
            <pc:sldMk cId="1985282834" sldId="471"/>
            <ac:spMk id="22" creationId="{BCD2D517-BC35-4439-AC31-06DF764F25FC}"/>
          </ac:spMkLst>
        </pc:spChg>
        <pc:spChg chg="add del">
          <ac:chgData name="Eric Glover" userId="47c2a8b81aae47a8" providerId="LiveId" clId="{5DC328E1-2426-41BC-A294-F63E89A9CF7F}" dt="2019-03-09T20:34:56.256" v="9217" actId="26606"/>
          <ac:spMkLst>
            <pc:docMk/>
            <pc:sldMk cId="1985282834" sldId="471"/>
            <ac:spMk id="23" creationId="{2DD3F846-0483-40F5-A881-0C1AD2A0CAD7}"/>
          </ac:spMkLst>
        </pc:spChg>
        <pc:spChg chg="add">
          <ac:chgData name="Eric Glover" userId="47c2a8b81aae47a8" providerId="LiveId" clId="{5DC328E1-2426-41BC-A294-F63E89A9CF7F}" dt="2019-03-09T20:35:45.832" v="9225"/>
          <ac:spMkLst>
            <pc:docMk/>
            <pc:sldMk cId="1985282834" sldId="471"/>
            <ac:spMk id="24" creationId="{239B3EB9-8952-459C-8899-24E1F209D92D}"/>
          </ac:spMkLst>
        </pc:spChg>
        <pc:spChg chg="add del">
          <ac:chgData name="Eric Glover" userId="47c2a8b81aae47a8" providerId="LiveId" clId="{5DC328E1-2426-41BC-A294-F63E89A9CF7F}" dt="2019-03-09T20:34:58.299" v="9219" actId="26606"/>
          <ac:spMkLst>
            <pc:docMk/>
            <pc:sldMk cId="1985282834" sldId="471"/>
            <ac:spMk id="25" creationId="{AE1AF813-2D2F-4B78-9216-388AF161EDAA}"/>
          </ac:spMkLst>
        </pc:spChg>
        <pc:spChg chg="add del">
          <ac:chgData name="Eric Glover" userId="47c2a8b81aae47a8" providerId="LiveId" clId="{5DC328E1-2426-41BC-A294-F63E89A9CF7F}" dt="2019-03-09T20:34:58.299" v="9219" actId="26606"/>
          <ac:spMkLst>
            <pc:docMk/>
            <pc:sldMk cId="1985282834" sldId="471"/>
            <ac:spMk id="26" creationId="{C47181D2-95D5-4439-9BDF-14D4FDC7BD80}"/>
          </ac:spMkLst>
        </pc:spChg>
        <pc:spChg chg="add del">
          <ac:chgData name="Eric Glover" userId="47c2a8b81aae47a8" providerId="LiveId" clId="{5DC328E1-2426-41BC-A294-F63E89A9CF7F}" dt="2019-03-09T20:35:02.477" v="9221" actId="26606"/>
          <ac:spMkLst>
            <pc:docMk/>
            <pc:sldMk cId="1985282834" sldId="471"/>
            <ac:spMk id="28" creationId="{AE1AF813-2D2F-4B78-9216-388AF161EDAA}"/>
          </ac:spMkLst>
        </pc:spChg>
        <pc:spChg chg="add del">
          <ac:chgData name="Eric Glover" userId="47c2a8b81aae47a8" providerId="LiveId" clId="{5DC328E1-2426-41BC-A294-F63E89A9CF7F}" dt="2019-03-09T20:35:02.477" v="9221" actId="26606"/>
          <ac:spMkLst>
            <pc:docMk/>
            <pc:sldMk cId="1985282834" sldId="471"/>
            <ac:spMk id="29" creationId="{C47181D2-95D5-4439-9BDF-14D4FDC7BD80}"/>
          </ac:spMkLst>
        </pc:spChg>
        <pc:spChg chg="add">
          <ac:chgData name="Eric Glover" userId="47c2a8b81aae47a8" providerId="LiveId" clId="{5DC328E1-2426-41BC-A294-F63E89A9CF7F}" dt="2019-03-09T20:35:02.486" v="9222" actId="26606"/>
          <ac:spMkLst>
            <pc:docMk/>
            <pc:sldMk cId="1985282834" sldId="471"/>
            <ac:spMk id="31" creationId="{AE1AF813-2D2F-4B78-9216-388AF161EDAA}"/>
          </ac:spMkLst>
        </pc:spChg>
        <pc:spChg chg="add">
          <ac:chgData name="Eric Glover" userId="47c2a8b81aae47a8" providerId="LiveId" clId="{5DC328E1-2426-41BC-A294-F63E89A9CF7F}" dt="2019-03-09T20:35:02.486" v="9222" actId="26606"/>
          <ac:spMkLst>
            <pc:docMk/>
            <pc:sldMk cId="1985282834" sldId="471"/>
            <ac:spMk id="32" creationId="{C47181D2-95D5-4439-9BDF-14D4FDC7BD80}"/>
          </ac:spMkLst>
        </pc:spChg>
        <pc:grpChg chg="add">
          <ac:chgData name="Eric Glover" userId="47c2a8b81aae47a8" providerId="LiveId" clId="{5DC328E1-2426-41BC-A294-F63E89A9CF7F}" dt="2019-03-09T20:35:45.832" v="9225"/>
          <ac:grpSpMkLst>
            <pc:docMk/>
            <pc:sldMk cId="1985282834" sldId="471"/>
            <ac:grpSpMk id="27" creationId="{6826EB75-1FEC-4D8B-B6D3-A346129BBF6E}"/>
          </ac:grpSpMkLst>
        </pc:grpChg>
        <pc:picChg chg="add del mod modCrop">
          <ac:chgData name="Eric Glover" userId="47c2a8b81aae47a8" providerId="LiveId" clId="{5DC328E1-2426-41BC-A294-F63E89A9CF7F}" dt="2019-03-09T20:40:21.900" v="9226" actId="478"/>
          <ac:picMkLst>
            <pc:docMk/>
            <pc:sldMk cId="1985282834" sldId="471"/>
            <ac:picMk id="3" creationId="{E1BF2A87-577B-4321-8F33-B7BEECABEA51}"/>
          </ac:picMkLst>
        </pc:picChg>
      </pc:sldChg>
      <pc:sldChg chg="addSp delSp modSp add">
        <pc:chgData name="Eric Glover" userId="47c2a8b81aae47a8" providerId="LiveId" clId="{5DC328E1-2426-41BC-A294-F63E89A9CF7F}" dt="2019-03-09T20:49:17.171" v="9492" actId="6549"/>
        <pc:sldMkLst>
          <pc:docMk/>
          <pc:sldMk cId="1092766295" sldId="472"/>
        </pc:sldMkLst>
        <pc:spChg chg="mod">
          <ac:chgData name="Eric Glover" userId="47c2a8b81aae47a8" providerId="LiveId" clId="{5DC328E1-2426-41BC-A294-F63E89A9CF7F}" dt="2019-03-09T20:46:16.777" v="9418" actId="14861"/>
          <ac:spMkLst>
            <pc:docMk/>
            <pc:sldMk cId="1092766295" sldId="472"/>
            <ac:spMk id="3" creationId="{7E627577-F809-415E-A29D-2E7547E6C558}"/>
          </ac:spMkLst>
        </pc:spChg>
        <pc:spChg chg="del mod">
          <ac:chgData name="Eric Glover" userId="47c2a8b81aae47a8" providerId="LiveId" clId="{5DC328E1-2426-41BC-A294-F63E89A9CF7F}" dt="2019-03-09T20:48:24.386" v="9486" actId="478"/>
          <ac:spMkLst>
            <pc:docMk/>
            <pc:sldMk cId="1092766295" sldId="472"/>
            <ac:spMk id="4" creationId="{E3B598D1-ABF0-4F77-A6FA-A8B5B5C94977}"/>
          </ac:spMkLst>
        </pc:spChg>
        <pc:spChg chg="add del">
          <ac:chgData name="Eric Glover" userId="47c2a8b81aae47a8" providerId="LiveId" clId="{5DC328E1-2426-41BC-A294-F63E89A9CF7F}" dt="2019-03-09T20:45:48.472" v="9415"/>
          <ac:spMkLst>
            <pc:docMk/>
            <pc:sldMk cId="1092766295" sldId="472"/>
            <ac:spMk id="5" creationId="{05AFA009-B63C-4E9F-BC73-3825EF1A72C6}"/>
          </ac:spMkLst>
        </pc:spChg>
        <pc:spChg chg="add mod">
          <ac:chgData name="Eric Glover" userId="47c2a8b81aae47a8" providerId="LiveId" clId="{5DC328E1-2426-41BC-A294-F63E89A9CF7F}" dt="2019-03-09T20:49:17.171" v="9492" actId="6549"/>
          <ac:spMkLst>
            <pc:docMk/>
            <pc:sldMk cId="1092766295" sldId="472"/>
            <ac:spMk id="6" creationId="{D156C497-CED8-4EF5-925C-20A98F72C788}"/>
          </ac:spMkLst>
        </pc:spChg>
      </pc:sldChg>
    </pc:docChg>
  </pc:docChgLst>
  <pc:docChgLst>
    <pc:chgData name="Eric Glover" userId="47c2a8b81aae47a8" providerId="LiveId" clId="{213C4DD9-06D6-4978-B753-006CB4ADCB88}"/>
    <pc:docChg chg="undo custSel addSld delSld modSld">
      <pc:chgData name="Eric Glover" userId="47c2a8b81aae47a8" providerId="LiveId" clId="{213C4DD9-06D6-4978-B753-006CB4ADCB88}" dt="2019-03-07T12:56:14.003" v="320" actId="20577"/>
      <pc:docMkLst>
        <pc:docMk/>
      </pc:docMkLst>
      <pc:sldChg chg="add">
        <pc:chgData name="Eric Glover" userId="47c2a8b81aae47a8" providerId="LiveId" clId="{213C4DD9-06D6-4978-B753-006CB4ADCB88}" dt="2019-03-07T12:43:10.369" v="0"/>
        <pc:sldMkLst>
          <pc:docMk/>
          <pc:sldMk cId="427549929" sldId="440"/>
        </pc:sldMkLst>
      </pc:sldChg>
      <pc:sldChg chg="add">
        <pc:chgData name="Eric Glover" userId="47c2a8b81aae47a8" providerId="LiveId" clId="{213C4DD9-06D6-4978-B753-006CB4ADCB88}" dt="2019-03-07T12:43:22.518" v="3"/>
        <pc:sldMkLst>
          <pc:docMk/>
          <pc:sldMk cId="4078824937" sldId="44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F8429F8-AC0F-45B7-976D-DAD05B0009C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6F6A41-4AF5-4E74-B2CC-F4D47B94C1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r">
              <a:defRPr sz="1200"/>
            </a:lvl1pPr>
          </a:lstStyle>
          <a:p>
            <a:fld id="{E993CF2D-B911-41AB-AA61-F2BC31230B68}" type="datetimeFigureOut">
              <a:rPr lang="en-US" smtClean="0"/>
              <a:t>3/10/2019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449B23-26EA-4396-A3AD-15260EE4D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6"/>
            <a:ext cx="3169920" cy="481726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344E74-3540-4699-89B0-7615514D00B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6"/>
            <a:ext cx="3169920" cy="481726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r">
              <a:defRPr sz="1200"/>
            </a:lvl1pPr>
          </a:lstStyle>
          <a:p>
            <a:fld id="{08465B5D-C2D9-4E7B-A599-CF9F8549A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05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r">
              <a:defRPr sz="1200"/>
            </a:lvl1pPr>
          </a:lstStyle>
          <a:p>
            <a:fld id="{EF80E839-C3AC-449C-BEB1-BE189FE48FDB}" type="datetimeFigureOut">
              <a:rPr lang="en-US" smtClean="0"/>
              <a:t>3/10/2019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9" tIns="48320" rIns="96639" bIns="483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39" tIns="48320" rIns="96639" bIns="483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6"/>
            <a:ext cx="3169920" cy="481726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6"/>
            <a:ext cx="3169920" cy="481726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r">
              <a:defRPr sz="1200"/>
            </a:lvl1pPr>
          </a:lstStyle>
          <a:p>
            <a:fld id="{F68F7363-63C7-4399-8E44-8264DD1F1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312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400" kern="1200">
        <a:solidFill>
          <a:schemeClr val="tx1"/>
        </a:solidFill>
        <a:latin typeface="Segoe UI" panose="020B0502040204020203" pitchFamily="34" charset="0"/>
        <a:ea typeface="+mn-ea"/>
        <a:cs typeface="Segoe UI" panose="020B0502040204020203" pitchFamily="34" charset="0"/>
      </a:defRPr>
    </a:lvl1pPr>
    <a:lvl2pPr marL="457200" algn="l" defTabSz="914400" rtl="0" eaLnBrk="1" latinLnBrk="0" hangingPunct="1">
      <a:defRPr sz="1400" kern="1200">
        <a:solidFill>
          <a:schemeClr val="tx1"/>
        </a:solidFill>
        <a:latin typeface="Segoe UI" panose="020B0502040204020203" pitchFamily="34" charset="0"/>
        <a:ea typeface="+mn-ea"/>
        <a:cs typeface="Segoe UI" panose="020B0502040204020203" pitchFamily="34" charset="0"/>
      </a:defRPr>
    </a:lvl2pPr>
    <a:lvl3pPr marL="914400" algn="l" defTabSz="914400" rtl="0" eaLnBrk="1" latinLnBrk="0" hangingPunct="1">
      <a:defRPr sz="1400" kern="1200">
        <a:solidFill>
          <a:schemeClr val="tx1"/>
        </a:solidFill>
        <a:latin typeface="Segoe UI" panose="020B0502040204020203" pitchFamily="34" charset="0"/>
        <a:ea typeface="+mn-ea"/>
        <a:cs typeface="Segoe UI" panose="020B0502040204020203" pitchFamily="34" charset="0"/>
      </a:defRPr>
    </a:lvl3pPr>
    <a:lvl4pPr marL="1371600" algn="l" defTabSz="914400" rtl="0" eaLnBrk="1" latinLnBrk="0" hangingPunct="1">
      <a:defRPr sz="1400" kern="1200">
        <a:solidFill>
          <a:schemeClr val="tx1"/>
        </a:solidFill>
        <a:latin typeface="Segoe UI" panose="020B0502040204020203" pitchFamily="34" charset="0"/>
        <a:ea typeface="+mn-ea"/>
        <a:cs typeface="Segoe UI" panose="020B0502040204020203" pitchFamily="34" charset="0"/>
      </a:defRPr>
    </a:lvl4pPr>
    <a:lvl5pPr marL="1828800" algn="l" defTabSz="914400" rtl="0" eaLnBrk="1" latinLnBrk="0" hangingPunct="1">
      <a:defRPr sz="1400" kern="1200">
        <a:solidFill>
          <a:schemeClr val="tx1"/>
        </a:solidFill>
        <a:latin typeface="Segoe UI" panose="020B0502040204020203" pitchFamily="34" charset="0"/>
        <a:ea typeface="+mn-ea"/>
        <a:cs typeface="Segoe UI" panose="020B0502040204020203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8F7363-63C7-4399-8E44-8264DD1F1C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7374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8F7363-63C7-4399-8E44-8264DD1F1C1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8882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8F7363-63C7-4399-8E44-8264DD1F1C1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5278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8F7363-63C7-4399-8E44-8264DD1F1C1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006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8F7363-63C7-4399-8E44-8264DD1F1C1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0428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8F7363-63C7-4399-8E44-8264DD1F1C1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483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8F7363-63C7-4399-8E44-8264DD1F1C1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514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8F7363-63C7-4399-8E44-8264DD1F1C1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093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8F7363-63C7-4399-8E44-8264DD1F1C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7607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8F7363-63C7-4399-8E44-8264DD1F1C1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223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8F7363-63C7-4399-8E44-8264DD1F1C1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019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8F7363-63C7-4399-8E44-8264DD1F1C1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5474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8F7363-63C7-4399-8E44-8264DD1F1C1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5397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8F7363-63C7-4399-8E44-8264DD1F1C1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4389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8F7363-63C7-4399-8E44-8264DD1F1C1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59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7105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4800" spc="-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rgbClr val="710505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67E0F0A-C065-4DDB-8E14-5CAD46D09D5A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1097279" y="4343400"/>
            <a:ext cx="10058401" cy="0"/>
          </a:xfrm>
          <a:prstGeom prst="line">
            <a:avLst/>
          </a:prstGeom>
          <a:solidFill>
            <a:srgbClr val="095CC4"/>
          </a:solidFill>
          <a:ln w="95250" cap="sq" cmpd="thickThin" algn="ctr">
            <a:solidFill>
              <a:srgbClr val="710505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8E500F8-306A-4E43-9369-8BFCA68B42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fld id="{B4E14D13-709A-402D-B669-74D511747A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7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3297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3804"/>
            <a:ext cx="10972798" cy="1080202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76709"/>
            <a:ext cx="10972799" cy="4895489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37F6C0-E6E7-413A-A817-CE12B54CB523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609599" y="1138698"/>
            <a:ext cx="10972800" cy="0"/>
          </a:xfrm>
          <a:prstGeom prst="line">
            <a:avLst/>
          </a:prstGeom>
          <a:solidFill>
            <a:srgbClr val="095CC4"/>
          </a:solidFill>
          <a:ln w="95250" cap="sq" cmpd="thickThin" algn="ctr">
            <a:solidFill>
              <a:srgbClr val="710505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AAD4D71-E4BB-45D0-9669-687228FB63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fld id="{B4E14D13-709A-402D-B669-74D511747A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522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31114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6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7"/>
            <a:ext cx="4937760" cy="4023359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A1C448C-7198-4889-B40F-7FEACC81527F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1097279" y="1622600"/>
            <a:ext cx="10058401" cy="0"/>
          </a:xfrm>
          <a:prstGeom prst="line">
            <a:avLst/>
          </a:prstGeom>
          <a:solidFill>
            <a:srgbClr val="095CC4"/>
          </a:solidFill>
          <a:ln w="95250" cap="sq" cmpd="thickThin" algn="ctr">
            <a:solidFill>
              <a:srgbClr val="710505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6FA74D8-3377-4CDE-A137-79FA00632A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fld id="{B4E14D13-709A-402D-B669-74D511747A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785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6"/>
            <a:ext cx="10058400" cy="131359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400" b="0" cap="all" baseline="0">
                <a:solidFill>
                  <a:srgbClr val="710505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28676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400" cap="all" baseline="0" smtClean="0">
                <a:solidFill>
                  <a:srgbClr val="710505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EE33766-C96E-48B8-9166-0EB677AC5753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1097279" y="1600200"/>
            <a:ext cx="10058401" cy="0"/>
          </a:xfrm>
          <a:prstGeom prst="line">
            <a:avLst/>
          </a:prstGeom>
          <a:solidFill>
            <a:srgbClr val="095CC4"/>
          </a:solidFill>
          <a:ln w="95250" cap="sq" cmpd="thickThin" algn="ctr">
            <a:solidFill>
              <a:srgbClr val="710505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61B9602-7BCB-4A21-9489-BC80B8A49C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fld id="{B4E14D13-709A-402D-B669-74D511747A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121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6"/>
            <a:ext cx="10058400" cy="131359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33EFAA4-35C9-46FA-82CC-14305F1DC6BE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1097279" y="1600200"/>
            <a:ext cx="10058401" cy="0"/>
          </a:xfrm>
          <a:prstGeom prst="line">
            <a:avLst/>
          </a:prstGeom>
          <a:solidFill>
            <a:srgbClr val="095CC4"/>
          </a:solidFill>
          <a:ln w="95250" cap="sq" cmpd="thickThin" algn="ctr">
            <a:solidFill>
              <a:srgbClr val="710505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54594F2-1D96-4933-B0E7-3DFAC4A670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fld id="{B4E14D13-709A-402D-B669-74D511747A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374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8" y="0"/>
            <a:ext cx="4050791" cy="6858000"/>
          </a:xfrm>
          <a:prstGeom prst="rect">
            <a:avLst/>
          </a:prstGeom>
          <a:solidFill>
            <a:srgbClr val="7105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3650" y="731520"/>
            <a:ext cx="6679191" cy="525780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29E1FE3-414C-405D-9A47-77969018A6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10505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fld id="{B4E14D13-709A-402D-B669-74D511747A6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B0407C2-43B6-4378-86BF-3E44BB054E4E}"/>
              </a:ext>
            </a:extLst>
          </p:cNvPr>
          <p:cNvGrpSpPr/>
          <p:nvPr userDrawn="1"/>
        </p:nvGrpSpPr>
        <p:grpSpPr>
          <a:xfrm>
            <a:off x="-14910" y="6409357"/>
            <a:ext cx="3581400" cy="516312"/>
            <a:chOff x="-14910" y="6409357"/>
            <a:chExt cx="3581400" cy="516312"/>
          </a:xfrm>
        </p:grpSpPr>
        <p:pic>
          <p:nvPicPr>
            <p:cNvPr id="12" name="Picture 11" descr="A close up of a logo&#10;&#10;Description generated with high confidence">
              <a:extLst>
                <a:ext uri="{FF2B5EF4-FFF2-40B4-BE49-F238E27FC236}">
                  <a16:creationId xmlns:a16="http://schemas.microsoft.com/office/drawing/2014/main" id="{3DB1A5B5-1D75-4D42-9ACA-505EE100EB0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948" y="6409357"/>
              <a:ext cx="358700" cy="457203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9209A50-E304-4C95-BE22-A977C30237ED}"/>
                </a:ext>
              </a:extLst>
            </p:cNvPr>
            <p:cNvSpPr txBox="1"/>
            <p:nvPr userDrawn="1"/>
          </p:nvSpPr>
          <p:spPr>
            <a:xfrm>
              <a:off x="-14910" y="6464002"/>
              <a:ext cx="3581400" cy="461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Papyrus" panose="03070502060502030205" pitchFamily="66" charset="0"/>
                </a:rPr>
                <a:t>Doub</a:t>
              </a:r>
              <a:r>
                <a:rPr lang="en-US" sz="2400" b="1" dirty="0">
                  <a:solidFill>
                    <a:schemeClr val="bg1"/>
                  </a:solidFill>
                  <a:latin typeface="Papyrus" panose="03070502060502030205" pitchFamily="66" charset="0"/>
                </a:rPr>
                <a:t> </a:t>
              </a:r>
              <a:r>
                <a:rPr lang="en-US" sz="1600" b="1" dirty="0">
                  <a:solidFill>
                    <a:schemeClr val="bg1"/>
                  </a:solidFill>
                  <a:latin typeface="Papyrus" panose="03070502060502030205" pitchFamily="66" charset="0"/>
                </a:rPr>
                <a:t>less Living!  </a:t>
              </a:r>
              <a:r>
                <a:rPr lang="en-US" sz="10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© 2019</a:t>
              </a:r>
              <a:endParaRPr lang="en-US" sz="1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34640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12188825" cy="1905000"/>
          </a:xfrm>
          <a:prstGeom prst="rect">
            <a:avLst/>
          </a:prstGeom>
          <a:solidFill>
            <a:srgbClr val="7105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9360" cy="71628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811080"/>
            <a:ext cx="10119360" cy="455738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8BE2FA5-0589-4A5B-9B33-3E7FE73C23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fld id="{B4E14D13-709A-402D-B669-74D511747A6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A63F790-307C-4670-B7E9-DF4CAD4E464A}"/>
              </a:ext>
            </a:extLst>
          </p:cNvPr>
          <p:cNvGrpSpPr/>
          <p:nvPr userDrawn="1"/>
        </p:nvGrpSpPr>
        <p:grpSpPr>
          <a:xfrm>
            <a:off x="-14910" y="6409357"/>
            <a:ext cx="3581400" cy="516312"/>
            <a:chOff x="-14910" y="6409357"/>
            <a:chExt cx="3581400" cy="516312"/>
          </a:xfrm>
        </p:grpSpPr>
        <p:pic>
          <p:nvPicPr>
            <p:cNvPr id="12" name="Picture 11" descr="A close up of a logo&#10;&#10;Description generated with high confidence">
              <a:extLst>
                <a:ext uri="{FF2B5EF4-FFF2-40B4-BE49-F238E27FC236}">
                  <a16:creationId xmlns:a16="http://schemas.microsoft.com/office/drawing/2014/main" id="{E957D9B8-E1B6-48B2-87BE-783ACF91216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948" y="6409357"/>
              <a:ext cx="358700" cy="457203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870ABC8-9BDD-4F48-ADA2-B83D6EC38326}"/>
                </a:ext>
              </a:extLst>
            </p:cNvPr>
            <p:cNvSpPr txBox="1"/>
            <p:nvPr userDrawn="1"/>
          </p:nvSpPr>
          <p:spPr>
            <a:xfrm>
              <a:off x="-14910" y="6464002"/>
              <a:ext cx="3581400" cy="461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Papyrus" panose="03070502060502030205" pitchFamily="66" charset="0"/>
                </a:rPr>
                <a:t>Doub</a:t>
              </a:r>
              <a:r>
                <a:rPr lang="en-US" sz="2400" b="1" dirty="0">
                  <a:solidFill>
                    <a:schemeClr val="bg1"/>
                  </a:solidFill>
                  <a:latin typeface="Papyrus" panose="03070502060502030205" pitchFamily="66" charset="0"/>
                </a:rPr>
                <a:t> </a:t>
              </a:r>
              <a:r>
                <a:rPr lang="en-US" sz="1600" b="1" dirty="0">
                  <a:solidFill>
                    <a:schemeClr val="bg1"/>
                  </a:solidFill>
                  <a:latin typeface="Papyrus" panose="03070502060502030205" pitchFamily="66" charset="0"/>
                </a:rPr>
                <a:t>less Living!  </a:t>
              </a:r>
              <a:r>
                <a:rPr lang="en-US" sz="10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© 2019</a:t>
              </a:r>
              <a:endParaRPr lang="en-US" sz="1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3164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400800"/>
            <a:ext cx="12188825" cy="457200"/>
          </a:xfrm>
          <a:prstGeom prst="rect">
            <a:avLst/>
          </a:prstGeom>
          <a:solidFill>
            <a:srgbClr val="71050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195CD70-2137-4F94-A448-12E39F0947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fld id="{B4E14D13-709A-402D-B669-74D511747A6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A51E400-8419-4CF2-BE37-A8A2C91A231C}"/>
              </a:ext>
            </a:extLst>
          </p:cNvPr>
          <p:cNvGrpSpPr/>
          <p:nvPr userDrawn="1"/>
        </p:nvGrpSpPr>
        <p:grpSpPr>
          <a:xfrm>
            <a:off x="-14910" y="6409357"/>
            <a:ext cx="3581400" cy="516312"/>
            <a:chOff x="-14910" y="6409357"/>
            <a:chExt cx="3581400" cy="516312"/>
          </a:xfrm>
        </p:grpSpPr>
        <p:pic>
          <p:nvPicPr>
            <p:cNvPr id="9" name="Picture 8" descr="A close up of a logo&#10;&#10;Description generated with high confidence">
              <a:extLst>
                <a:ext uri="{FF2B5EF4-FFF2-40B4-BE49-F238E27FC236}">
                  <a16:creationId xmlns:a16="http://schemas.microsoft.com/office/drawing/2014/main" id="{67B6D1F2-6205-401B-A80D-077FB24AC3F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948" y="6409357"/>
              <a:ext cx="358700" cy="457203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3D30277-A906-4CFC-AE3D-1B7DF2F5FE21}"/>
                </a:ext>
              </a:extLst>
            </p:cNvPr>
            <p:cNvSpPr txBox="1"/>
            <p:nvPr userDrawn="1"/>
          </p:nvSpPr>
          <p:spPr>
            <a:xfrm>
              <a:off x="-14910" y="6464002"/>
              <a:ext cx="3581400" cy="461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Papyrus" panose="03070502060502030205" pitchFamily="66" charset="0"/>
                </a:rPr>
                <a:t>Doub</a:t>
              </a:r>
              <a:r>
                <a:rPr lang="en-US" sz="2400" b="1" dirty="0">
                  <a:solidFill>
                    <a:schemeClr val="bg1"/>
                  </a:solidFill>
                  <a:latin typeface="Papyrus" panose="03070502060502030205" pitchFamily="66" charset="0"/>
                </a:rPr>
                <a:t> </a:t>
              </a:r>
              <a:r>
                <a:rPr lang="en-US" sz="1600" b="1" dirty="0">
                  <a:solidFill>
                    <a:schemeClr val="bg1"/>
                  </a:solidFill>
                  <a:latin typeface="Papyrus" panose="03070502060502030205" pitchFamily="66" charset="0"/>
                </a:rPr>
                <a:t>less Living!  </a:t>
              </a:r>
              <a:r>
                <a:rPr lang="en-US" sz="10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© 2019</a:t>
              </a:r>
              <a:endParaRPr lang="en-US" sz="1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2628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5240" y="6400800"/>
            <a:ext cx="12207240" cy="457200"/>
          </a:xfrm>
          <a:prstGeom prst="rect">
            <a:avLst/>
          </a:prstGeom>
          <a:solidFill>
            <a:srgbClr val="7105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1" y="6334316"/>
            <a:ext cx="1220724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D5BE5AE-E698-4CAB-ADAD-0E80895C91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fld id="{B4E14D13-709A-402D-B669-74D511747A6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C95D6C2-3F71-4542-B392-BDE4AB7B8283}"/>
              </a:ext>
            </a:extLst>
          </p:cNvPr>
          <p:cNvGrpSpPr/>
          <p:nvPr userDrawn="1"/>
        </p:nvGrpSpPr>
        <p:grpSpPr>
          <a:xfrm>
            <a:off x="-14910" y="6409357"/>
            <a:ext cx="3581400" cy="516312"/>
            <a:chOff x="-14910" y="6409357"/>
            <a:chExt cx="3581400" cy="516312"/>
          </a:xfrm>
        </p:grpSpPr>
        <p:pic>
          <p:nvPicPr>
            <p:cNvPr id="6" name="Picture 5" descr="A close up of a logo&#10;&#10;Description generated with high confidence">
              <a:extLst>
                <a:ext uri="{FF2B5EF4-FFF2-40B4-BE49-F238E27FC236}">
                  <a16:creationId xmlns:a16="http://schemas.microsoft.com/office/drawing/2014/main" id="{5D898F75-8F3D-4586-88C3-D608D095238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948" y="6409357"/>
              <a:ext cx="358700" cy="457203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CDCB773-4B8D-46A9-AE88-4A012B3BE123}"/>
                </a:ext>
              </a:extLst>
            </p:cNvPr>
            <p:cNvSpPr txBox="1"/>
            <p:nvPr userDrawn="1"/>
          </p:nvSpPr>
          <p:spPr>
            <a:xfrm>
              <a:off x="-14910" y="6464002"/>
              <a:ext cx="3581400" cy="461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Papyrus" panose="03070502060502030205" pitchFamily="66" charset="0"/>
                </a:rPr>
                <a:t>Doub</a:t>
              </a:r>
              <a:r>
                <a:rPr lang="en-US" sz="2400" b="1" dirty="0">
                  <a:solidFill>
                    <a:schemeClr val="bg1"/>
                  </a:solidFill>
                  <a:latin typeface="Papyrus" panose="03070502060502030205" pitchFamily="66" charset="0"/>
                </a:rPr>
                <a:t> </a:t>
              </a:r>
              <a:r>
                <a:rPr lang="en-US" sz="1600" b="1" dirty="0">
                  <a:solidFill>
                    <a:schemeClr val="bg1"/>
                  </a:solidFill>
                  <a:latin typeface="Papyrus" panose="03070502060502030205" pitchFamily="66" charset="0"/>
                </a:rPr>
                <a:t>less Living!  </a:t>
              </a:r>
              <a:r>
                <a:rPr lang="en-US" sz="10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© 2019</a:t>
              </a:r>
              <a:endParaRPr lang="en-US" sz="1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3287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6400800"/>
            <a:ext cx="12192001" cy="457200"/>
          </a:xfrm>
          <a:prstGeom prst="rect">
            <a:avLst/>
          </a:prstGeom>
          <a:solidFill>
            <a:srgbClr val="7105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79830"/>
            <a:ext cx="10058400" cy="1418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79" y="1845734"/>
            <a:ext cx="100584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6F92EA5-12EE-49C3-B3B7-4A655B8505D5}"/>
              </a:ext>
            </a:extLst>
          </p:cNvPr>
          <p:cNvGrpSpPr/>
          <p:nvPr userDrawn="1"/>
        </p:nvGrpSpPr>
        <p:grpSpPr>
          <a:xfrm>
            <a:off x="-14910" y="6409357"/>
            <a:ext cx="3581400" cy="516312"/>
            <a:chOff x="-14910" y="6409357"/>
            <a:chExt cx="3581400" cy="516312"/>
          </a:xfrm>
        </p:grpSpPr>
        <p:pic>
          <p:nvPicPr>
            <p:cNvPr id="15" name="Picture 14" descr="A close up of a logo&#10;&#10;Description generated with high confidence">
              <a:extLst>
                <a:ext uri="{FF2B5EF4-FFF2-40B4-BE49-F238E27FC236}">
                  <a16:creationId xmlns:a16="http://schemas.microsoft.com/office/drawing/2014/main" id="{075892D6-0606-48D8-8B68-88930CAD32A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948" y="6409357"/>
              <a:ext cx="358700" cy="457203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88040DC-5DE7-44E1-A767-A0DD06E48D1E}"/>
                </a:ext>
              </a:extLst>
            </p:cNvPr>
            <p:cNvSpPr txBox="1"/>
            <p:nvPr userDrawn="1"/>
          </p:nvSpPr>
          <p:spPr>
            <a:xfrm>
              <a:off x="-14910" y="6464002"/>
              <a:ext cx="3581400" cy="461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Papyrus" panose="03070502060502030205" pitchFamily="66" charset="0"/>
                </a:rPr>
                <a:t>Doub</a:t>
              </a:r>
              <a:r>
                <a:rPr lang="en-US" sz="2400" b="1" dirty="0">
                  <a:solidFill>
                    <a:schemeClr val="bg1"/>
                  </a:solidFill>
                  <a:latin typeface="Papyrus" panose="03070502060502030205" pitchFamily="66" charset="0"/>
                </a:rPr>
                <a:t> </a:t>
              </a:r>
              <a:r>
                <a:rPr lang="en-US" sz="1600" b="1" dirty="0">
                  <a:solidFill>
                    <a:schemeClr val="bg1"/>
                  </a:solidFill>
                  <a:latin typeface="Papyrus" panose="03070502060502030205" pitchFamily="66" charset="0"/>
                </a:rPr>
                <a:t>less Living!  </a:t>
              </a:r>
              <a:r>
                <a:rPr lang="en-US" sz="10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© 2019</a:t>
              </a:r>
              <a:endParaRPr lang="en-US" sz="1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7779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77" r:id="rId4"/>
    <p:sldLayoutId id="2147483678" r:id="rId5"/>
    <p:sldLayoutId id="2147483680" r:id="rId6"/>
    <p:sldLayoutId id="2147483681" r:id="rId7"/>
    <p:sldLayoutId id="2147483679" r:id="rId8"/>
    <p:sldLayoutId id="2147483682" r:id="rId9"/>
    <p:sldLayoutId id="2147483683" r:id="rId10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Segoe UI Black" panose="020B0A02040204020203" pitchFamily="34" charset="0"/>
          <a:ea typeface="Segoe UI Black" panose="020B0A02040204020203" pitchFamily="34" charset="0"/>
          <a:cs typeface="Segoe UI Black" panose="020B0A02040204020203" pitchFamily="34" charset="0"/>
        </a:defRPr>
      </a:lvl1pPr>
    </p:titleStyle>
    <p:bodyStyle>
      <a:lvl1pPr marL="457200" indent="-4572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rgbClr val="710505"/>
        </a:buClr>
        <a:buSzPct val="100000"/>
        <a:buFont typeface="Wingdings" panose="05000000000000000000" pitchFamily="2" charset="2"/>
        <a:buChar char="Ø"/>
        <a:defRPr sz="3200" b="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914400" indent="-4572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710505"/>
        </a:buClr>
        <a:buFont typeface="Wingdings" panose="05000000000000000000" pitchFamily="2" charset="2"/>
        <a:buChar char="v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371600" indent="-4572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710505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828800" indent="-465138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710505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286000" indent="-4572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710505"/>
        </a:buClr>
        <a:buFont typeface="Calibri" pitchFamily="34" charset="0"/>
        <a:buChar char="◦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A crane in the background&#10;&#10;Description generated with high confidence">
            <a:extLst>
              <a:ext uri="{FF2B5EF4-FFF2-40B4-BE49-F238E27FC236}">
                <a16:creationId xmlns:a16="http://schemas.microsoft.com/office/drawing/2014/main" id="{C66F0BD0-B5B7-48D4-BF17-E974BE714D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575" y="114300"/>
            <a:ext cx="2333625" cy="2476500"/>
          </a:xfrm>
          <a:prstGeom prst="rect">
            <a:avLst/>
          </a:prstGeom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D1853DB8-4EAE-43F0-A74D-F71BBEFF9976}"/>
              </a:ext>
            </a:extLst>
          </p:cNvPr>
          <p:cNvSpPr txBox="1">
            <a:spLocks noChangeArrowheads="1"/>
          </p:cNvSpPr>
          <p:nvPr/>
        </p:nvSpPr>
        <p:spPr>
          <a:xfrm>
            <a:off x="685800" y="803516"/>
            <a:ext cx="7239000" cy="1549218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6000" b="1" spc="375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Papyrus" panose="03070502060502030205" pitchFamily="66" charset="0"/>
                <a:cs typeface="Papyrus" panose="03070502060502030205" pitchFamily="66" charset="0"/>
                <a:sym typeface="Papyrus" panose="03070502060502030205" pitchFamily="66" charset="0"/>
              </a:rPr>
              <a:t>Doub less Living!</a:t>
            </a:r>
            <a:endParaRPr lang="en-US" altLang="en-US" sz="6000" b="1" spc="375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3AA1DF6-9D73-4BB3-9564-BE0091BB04ED}"/>
              </a:ext>
            </a:extLst>
          </p:cNvPr>
          <p:cNvGrpSpPr/>
          <p:nvPr/>
        </p:nvGrpSpPr>
        <p:grpSpPr>
          <a:xfrm>
            <a:off x="7162800" y="3200400"/>
            <a:ext cx="4297679" cy="2553135"/>
            <a:chOff x="801182" y="3003278"/>
            <a:chExt cx="4297679" cy="255313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70DD753-A57D-4F0E-B4A1-6863B217587A}"/>
                </a:ext>
              </a:extLst>
            </p:cNvPr>
            <p:cNvSpPr txBox="1"/>
            <p:nvPr/>
          </p:nvSpPr>
          <p:spPr>
            <a:xfrm>
              <a:off x="801182" y="3003278"/>
              <a:ext cx="4297679" cy="25531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3600" cap="all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The Gospel of</a:t>
              </a:r>
            </a:p>
            <a:p>
              <a:pPr algn="ctr"/>
              <a:r>
                <a:rPr lang="en-US" sz="10351">
                  <a:ln w="0"/>
                  <a:latin typeface="Futura-Bold" pitchFamily="2" charset="0"/>
                </a:rPr>
                <a:t>LUKE	</a:t>
              </a:r>
            </a:p>
            <a:p>
              <a:pPr algn="ctr"/>
              <a:r>
                <a:rPr lang="en-US" sz="2400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Papyrus" panose="03070502060502030205" pitchFamily="66" charset="0"/>
                </a:rPr>
                <a:t>That you may have certainty!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FE3F3E8F-4276-4C47-A6C7-34E65927DED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942574" y="4957454"/>
              <a:ext cx="4023360" cy="0"/>
            </a:xfrm>
            <a:prstGeom prst="straightConnector1">
              <a:avLst/>
            </a:prstGeom>
            <a:solidFill>
              <a:srgbClr val="095CC4"/>
            </a:solidFill>
            <a:ln w="28575" cap="flat" cmpd="sng" algn="ctr">
              <a:solidFill>
                <a:srgbClr val="710505">
                  <a:alpha val="73000"/>
                </a:srgbClr>
              </a:solidFill>
              <a:prstDash val="solid"/>
              <a:miter lim="0"/>
              <a:headEnd type="none" w="med" len="med"/>
              <a:tailEnd type="none"/>
            </a:ln>
            <a:effectLst/>
          </p:spPr>
        </p:cxn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97AF0231-620D-49D5-9A30-2EB8A716ABB1}"/>
                </a:ext>
              </a:extLst>
            </p:cNvPr>
            <p:cNvSpPr/>
            <p:nvPr/>
          </p:nvSpPr>
          <p:spPr bwMode="auto">
            <a:xfrm>
              <a:off x="942574" y="3642954"/>
              <a:ext cx="4023360" cy="67943"/>
            </a:xfrm>
            <a:prstGeom prst="roundRect">
              <a:avLst/>
            </a:prstGeom>
            <a:gradFill flip="none" rotWithShape="1">
              <a:gsLst>
                <a:gs pos="0">
                  <a:srgbClr val="710505"/>
                </a:gs>
                <a:gs pos="50000">
                  <a:srgbClr val="710505">
                    <a:lumMod val="90000"/>
                    <a:lumOff val="10000"/>
                  </a:srgbClr>
                </a:gs>
                <a:gs pos="100000">
                  <a:srgbClr val="710505">
                    <a:lumMod val="80000"/>
                    <a:lumOff val="20000"/>
                  </a:srgbClr>
                </a:gs>
              </a:gsLst>
              <a:lin ang="5400000" scaled="1"/>
              <a:tileRect/>
            </a:gradFill>
            <a:ln w="12700" cap="flat" cmpd="sng" algn="ctr">
              <a:noFill/>
              <a:prstDash val="solid"/>
              <a:miter lim="0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438172"/>
              <a:endParaRPr lang="en-US" sz="1350"/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6D4045BF-7864-4A93-B787-E2824101220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942574" y="3734394"/>
              <a:ext cx="4023360" cy="0"/>
            </a:xfrm>
            <a:prstGeom prst="straightConnector1">
              <a:avLst/>
            </a:prstGeom>
            <a:solidFill>
              <a:srgbClr val="095CC4"/>
            </a:solidFill>
            <a:ln w="31750" cap="flat" cmpd="sng" algn="ctr">
              <a:solidFill>
                <a:srgbClr val="710505">
                  <a:alpha val="73000"/>
                </a:srgbClr>
              </a:solidFill>
              <a:prstDash val="solid"/>
              <a:miter lim="0"/>
              <a:headEnd type="none" w="med" len="med"/>
              <a:tailEnd type="non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125852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4876FC0-80F8-4092-809E-012BB41040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E14D13-709A-402D-B669-74D511747A6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4D4F5F2-780D-4223-8F15-706EB1258DD2}"/>
              </a:ext>
            </a:extLst>
          </p:cNvPr>
          <p:cNvSpPr txBox="1">
            <a:spLocks/>
          </p:cNvSpPr>
          <p:nvPr/>
        </p:nvSpPr>
        <p:spPr>
          <a:xfrm>
            <a:off x="150829" y="239255"/>
            <a:ext cx="3629320" cy="14481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7375" algn="r"/>
              </a:tabLst>
              <a:defRPr/>
            </a:pP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Teaching</a:t>
            </a:r>
            <a:b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</a:b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&amp; Healing</a:t>
            </a:r>
            <a:endParaRPr lang="en-US" b="1" dirty="0">
              <a:solidFill>
                <a:schemeClr val="accent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B385B3-772C-4377-A43A-0E73F5EB415C}"/>
              </a:ext>
            </a:extLst>
          </p:cNvPr>
          <p:cNvSpPr txBox="1"/>
          <p:nvPr/>
        </p:nvSpPr>
        <p:spPr>
          <a:xfrm>
            <a:off x="263950" y="1775784"/>
            <a:ext cx="35161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Segoe UI" panose="020B0502040204020203" pitchFamily="34" charset="0"/>
              </a:rPr>
              <a:t>Luke 6:17-19</a:t>
            </a:r>
            <a:endParaRPr lang="en-US" sz="3200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AB4610A2-5E0E-4949-AC34-3320D6BC6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3650" y="697588"/>
            <a:ext cx="6990746" cy="545811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600" b="1" baseline="30000" dirty="0"/>
              <a:t>17</a:t>
            </a:r>
            <a:r>
              <a:rPr lang="en-US" sz="2600" b="1" dirty="0"/>
              <a:t> </a:t>
            </a:r>
            <a:r>
              <a:rPr lang="en-US" sz="2600" dirty="0"/>
              <a:t>After coming down </a:t>
            </a:r>
            <a:r>
              <a:rPr lang="en-US" sz="2600" dirty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with them</a:t>
            </a:r>
            <a:r>
              <a:rPr lang="en-US" sz="2600" dirty="0"/>
              <a:t>, he stood on a level place with a large crowd of </a:t>
            </a:r>
            <a:r>
              <a:rPr lang="en-US" sz="2600" dirty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his disciples</a:t>
            </a:r>
            <a:r>
              <a:rPr lang="en-US" sz="2600" dirty="0"/>
              <a:t> and </a:t>
            </a:r>
            <a:r>
              <a:rPr lang="en-US" sz="2600" dirty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a great number of people</a:t>
            </a:r>
            <a:r>
              <a:rPr lang="en-US" sz="2600" dirty="0"/>
              <a:t> from all Judea and Jerusalem and from the seacoast of Tyre and Sidon. </a:t>
            </a:r>
            <a:r>
              <a:rPr lang="en-US" sz="2600" b="1" baseline="30000" dirty="0"/>
              <a:t>18</a:t>
            </a:r>
            <a:r>
              <a:rPr lang="en-US" sz="2600" b="1" dirty="0"/>
              <a:t> </a:t>
            </a:r>
            <a:r>
              <a:rPr lang="en-US" sz="2600" dirty="0"/>
              <a:t>They came to hear him and to be healed of their diseases; and those tormented by unclean spirits were made well. </a:t>
            </a:r>
            <a:r>
              <a:rPr lang="en-US" sz="2600" b="1" baseline="30000" dirty="0"/>
              <a:t>19</a:t>
            </a:r>
            <a:r>
              <a:rPr lang="en-US" sz="2600" dirty="0"/>
              <a:t> The whole crowd was trying to touch him, because power was coming out from him and healing them all. 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2AE7085-28D3-416E-8EF5-5C3782D234DE}"/>
              </a:ext>
            </a:extLst>
          </p:cNvPr>
          <p:cNvSpPr txBox="1">
            <a:spLocks/>
          </p:cNvSpPr>
          <p:nvPr/>
        </p:nvSpPr>
        <p:spPr>
          <a:xfrm>
            <a:off x="263951" y="2825097"/>
            <a:ext cx="3516197" cy="13716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24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dirty="0"/>
              <a:t>Who was with Jesus </a:t>
            </a:r>
            <a:br>
              <a:rPr lang="en-US" dirty="0"/>
            </a:br>
            <a:r>
              <a:rPr lang="en-US" dirty="0"/>
              <a:t>at the time?</a:t>
            </a:r>
          </a:p>
        </p:txBody>
      </p:sp>
    </p:spTree>
    <p:extLst>
      <p:ext uri="{BB962C8B-B14F-4D97-AF65-F5344CB8AC3E}">
        <p14:creationId xmlns:p14="http://schemas.microsoft.com/office/powerpoint/2010/main" val="4251340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4876FC0-80F8-4092-809E-012BB41040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E14D13-709A-402D-B669-74D511747A6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4D4F5F2-780D-4223-8F15-706EB1258DD2}"/>
              </a:ext>
            </a:extLst>
          </p:cNvPr>
          <p:cNvSpPr txBox="1">
            <a:spLocks/>
          </p:cNvSpPr>
          <p:nvPr/>
        </p:nvSpPr>
        <p:spPr>
          <a:xfrm>
            <a:off x="150829" y="239255"/>
            <a:ext cx="3629320" cy="14481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7375" algn="r"/>
              </a:tabLst>
              <a:defRPr/>
            </a:pP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Teaching</a:t>
            </a:r>
            <a:b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</a:b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&amp; Healing</a:t>
            </a:r>
            <a:endParaRPr lang="en-US" b="1" dirty="0">
              <a:solidFill>
                <a:schemeClr val="accent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B385B3-772C-4377-A43A-0E73F5EB415C}"/>
              </a:ext>
            </a:extLst>
          </p:cNvPr>
          <p:cNvSpPr txBox="1"/>
          <p:nvPr/>
        </p:nvSpPr>
        <p:spPr>
          <a:xfrm>
            <a:off x="263950" y="1775784"/>
            <a:ext cx="35161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Segoe UI" panose="020B0502040204020203" pitchFamily="34" charset="0"/>
              </a:rPr>
              <a:t>Luke 6:17-19</a:t>
            </a:r>
            <a:endParaRPr lang="en-US" sz="3200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AB4610A2-5E0E-4949-AC34-3320D6BC6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3650" y="697588"/>
            <a:ext cx="6990746" cy="545811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600" b="1" baseline="30000" dirty="0"/>
              <a:t>17</a:t>
            </a:r>
            <a:r>
              <a:rPr lang="en-US" sz="2600" b="1" dirty="0"/>
              <a:t> </a:t>
            </a:r>
            <a:r>
              <a:rPr lang="en-US" sz="2600" dirty="0"/>
              <a:t>After coming down with them, he stood on a level place with a large crowd of his disciples and a great number of people from all Judea and Jerusalem and from the seacoast of Tyre and Sidon. </a:t>
            </a:r>
            <a:r>
              <a:rPr lang="en-US" sz="2600" b="1" baseline="30000" dirty="0"/>
              <a:t>18</a:t>
            </a:r>
            <a:r>
              <a:rPr lang="en-US" sz="2600" b="1" dirty="0"/>
              <a:t> </a:t>
            </a:r>
            <a:r>
              <a:rPr lang="en-US" sz="2600" dirty="0"/>
              <a:t>They came to hear him and to be healed of their diseases; and those tormented by unclean spirits were made well. </a:t>
            </a:r>
            <a:r>
              <a:rPr lang="en-US" sz="2600" b="1" baseline="30000" dirty="0"/>
              <a:t>19</a:t>
            </a:r>
            <a:r>
              <a:rPr lang="en-US" sz="2600" dirty="0"/>
              <a:t> The whole crowd was trying to touch him, because power was coming out from him and healing them all.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7F0C865-6D6B-4281-A2ED-C72501E559EB}"/>
              </a:ext>
            </a:extLst>
          </p:cNvPr>
          <p:cNvSpPr txBox="1">
            <a:spLocks/>
          </p:cNvSpPr>
          <p:nvPr/>
        </p:nvSpPr>
        <p:spPr>
          <a:xfrm>
            <a:off x="263951" y="2834929"/>
            <a:ext cx="3516197" cy="166251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24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dirty="0"/>
              <a:t>Why were they there?</a:t>
            </a:r>
            <a:br>
              <a:rPr lang="en-US" dirty="0"/>
            </a:br>
            <a:br>
              <a:rPr lang="en-US" sz="1600" dirty="0"/>
            </a:br>
            <a:r>
              <a:rPr lang="en-US" dirty="0"/>
              <a:t>What drew them </a:t>
            </a:r>
            <a:br>
              <a:rPr lang="en-US" dirty="0"/>
            </a:br>
            <a:r>
              <a:rPr lang="en-US" dirty="0"/>
              <a:t>to Jesus?</a:t>
            </a:r>
          </a:p>
        </p:txBody>
      </p:sp>
    </p:spTree>
    <p:extLst>
      <p:ext uri="{BB962C8B-B14F-4D97-AF65-F5344CB8AC3E}">
        <p14:creationId xmlns:p14="http://schemas.microsoft.com/office/powerpoint/2010/main" val="2114340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4876FC0-80F8-4092-809E-012BB41040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E14D13-709A-402D-B669-74D511747A6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4D4F5F2-780D-4223-8F15-706EB1258DD2}"/>
              </a:ext>
            </a:extLst>
          </p:cNvPr>
          <p:cNvSpPr txBox="1">
            <a:spLocks/>
          </p:cNvSpPr>
          <p:nvPr/>
        </p:nvSpPr>
        <p:spPr>
          <a:xfrm>
            <a:off x="150829" y="239255"/>
            <a:ext cx="3629320" cy="14481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7375" algn="r"/>
              </a:tabLst>
              <a:defRPr/>
            </a:pP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Teaching</a:t>
            </a:r>
            <a:b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</a:b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&amp; Healing</a:t>
            </a:r>
            <a:endParaRPr lang="en-US" b="1" dirty="0">
              <a:solidFill>
                <a:schemeClr val="accent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B385B3-772C-4377-A43A-0E73F5EB415C}"/>
              </a:ext>
            </a:extLst>
          </p:cNvPr>
          <p:cNvSpPr txBox="1"/>
          <p:nvPr/>
        </p:nvSpPr>
        <p:spPr>
          <a:xfrm>
            <a:off x="263950" y="1775784"/>
            <a:ext cx="35161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Segoe UI" panose="020B0502040204020203" pitchFamily="34" charset="0"/>
              </a:rPr>
              <a:t>Luke 6:17-19</a:t>
            </a:r>
            <a:endParaRPr lang="en-US" sz="3200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AB4610A2-5E0E-4949-AC34-3320D6BC6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3650" y="697588"/>
            <a:ext cx="6990746" cy="545811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600" b="1" baseline="30000" dirty="0"/>
              <a:t>17</a:t>
            </a:r>
            <a:r>
              <a:rPr lang="en-US" sz="2600" b="1" dirty="0"/>
              <a:t> </a:t>
            </a:r>
            <a:r>
              <a:rPr lang="en-US" sz="2600" dirty="0"/>
              <a:t>After coming down with them, he stood on a level place with a large crowd of his disciples and a great number of people from all Judea and Jerusalem and from the seacoast of Tyre and Sidon. </a:t>
            </a:r>
            <a:r>
              <a:rPr lang="en-US" sz="2600" b="1" baseline="30000" dirty="0"/>
              <a:t>18</a:t>
            </a:r>
            <a:r>
              <a:rPr lang="en-US" sz="2600" b="1" dirty="0"/>
              <a:t> </a:t>
            </a:r>
            <a:r>
              <a:rPr lang="en-US" sz="2600" dirty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They came to hear him and to be healed of their diseases</a:t>
            </a:r>
            <a:r>
              <a:rPr lang="en-US" sz="2600" dirty="0"/>
              <a:t>; and those tormented by unclean spirits were made well. </a:t>
            </a:r>
            <a:r>
              <a:rPr lang="en-US" sz="2600" b="1" baseline="30000" dirty="0"/>
              <a:t>19</a:t>
            </a:r>
            <a:r>
              <a:rPr lang="en-US" sz="2600" dirty="0"/>
              <a:t> </a:t>
            </a:r>
            <a:r>
              <a:rPr lang="en-US" sz="2600" dirty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The whole crowd was trying to touch him, because power was coming out from him and healing them all</a:t>
            </a:r>
            <a:r>
              <a:rPr lang="en-US" sz="2600" dirty="0"/>
              <a:t>. 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E3EEE54-CD5D-466A-B667-C12D7ED878DF}"/>
              </a:ext>
            </a:extLst>
          </p:cNvPr>
          <p:cNvSpPr txBox="1">
            <a:spLocks/>
          </p:cNvSpPr>
          <p:nvPr/>
        </p:nvSpPr>
        <p:spPr>
          <a:xfrm>
            <a:off x="263951" y="2834929"/>
            <a:ext cx="3516197" cy="166251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24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dirty="0"/>
              <a:t>Why were they there?</a:t>
            </a:r>
            <a:br>
              <a:rPr lang="en-US" dirty="0"/>
            </a:br>
            <a:br>
              <a:rPr lang="en-US" sz="1600" dirty="0"/>
            </a:br>
            <a:r>
              <a:rPr lang="en-US" dirty="0"/>
              <a:t>What drew them </a:t>
            </a:r>
            <a:br>
              <a:rPr lang="en-US" dirty="0"/>
            </a:br>
            <a:r>
              <a:rPr lang="en-US" dirty="0"/>
              <a:t>to Jesus?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1E3F3CC-D4FA-45AE-B25A-21991EE2D63F}"/>
              </a:ext>
            </a:extLst>
          </p:cNvPr>
          <p:cNvCxnSpPr/>
          <p:nvPr/>
        </p:nvCxnSpPr>
        <p:spPr>
          <a:xfrm>
            <a:off x="8249265" y="3667433"/>
            <a:ext cx="17373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C14B2C9-5C00-45AA-91BE-CA7A82154B87}"/>
              </a:ext>
            </a:extLst>
          </p:cNvPr>
          <p:cNvCxnSpPr/>
          <p:nvPr/>
        </p:nvCxnSpPr>
        <p:spPr>
          <a:xfrm>
            <a:off x="10613923" y="3667433"/>
            <a:ext cx="914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EDBD1A2-80E1-428D-875E-DC5234D50034}"/>
              </a:ext>
            </a:extLst>
          </p:cNvPr>
          <p:cNvCxnSpPr/>
          <p:nvPr/>
        </p:nvCxnSpPr>
        <p:spPr>
          <a:xfrm>
            <a:off x="4613650" y="4281949"/>
            <a:ext cx="100584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9730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23">
            <a:extLst>
              <a:ext uri="{FF2B5EF4-FFF2-40B4-BE49-F238E27FC236}">
                <a16:creationId xmlns:a16="http://schemas.microsoft.com/office/drawing/2014/main" id="{52ABB703-2B0E-4C3B-B4A2-F3973548E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3444D5F-A49B-4096-930D-F665BD126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0209" y="417321"/>
            <a:ext cx="5127171" cy="986020"/>
          </a:xfrm>
        </p:spPr>
        <p:txBody>
          <a:bodyPr>
            <a:normAutofit/>
          </a:bodyPr>
          <a:lstStyle/>
          <a:p>
            <a:r>
              <a:rPr lang="en-US" sz="4800" cap="small" dirty="0"/>
              <a:t>The Setting</a:t>
            </a:r>
          </a:p>
        </p:txBody>
      </p:sp>
      <p:pic>
        <p:nvPicPr>
          <p:cNvPr id="36" name="Content Placeholder 8">
            <a:extLst>
              <a:ext uri="{FF2B5EF4-FFF2-40B4-BE49-F238E27FC236}">
                <a16:creationId xmlns:a16="http://schemas.microsoft.com/office/drawing/2014/main" id="{8DE4C1B6-5034-481A-B26A-D03CA9BAF7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075" y="860577"/>
            <a:ext cx="4350059" cy="4555040"/>
          </a:xfrm>
          <a:prstGeom prst="rect">
            <a:avLst/>
          </a:prstGeom>
        </p:spPr>
      </p:pic>
      <p:sp>
        <p:nvSpPr>
          <p:cNvPr id="38" name="Content Placeholder 20">
            <a:extLst>
              <a:ext uri="{FF2B5EF4-FFF2-40B4-BE49-F238E27FC236}">
                <a16:creationId xmlns:a16="http://schemas.microsoft.com/office/drawing/2014/main" id="{3F1BF506-94E7-43F6-A101-BC92BA16C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9951" y="1628105"/>
            <a:ext cx="6059119" cy="2872489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8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A large crowd from as far away </a:t>
            </a:r>
            <a:br>
              <a:rPr lang="en-US" sz="2800" dirty="0"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n-US" sz="28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as Sidon (50 miles North) and Jerusalem (85 miles South)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8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All who touched Jesus were healed by the power flowing </a:t>
            </a:r>
            <a:br>
              <a:rPr lang="en-US" sz="2800" dirty="0"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n-US" sz="28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out from Him.</a:t>
            </a:r>
            <a:endParaRPr lang="en-US" dirty="0"/>
          </a:p>
        </p:txBody>
      </p:sp>
      <p:sp>
        <p:nvSpPr>
          <p:cNvPr id="39" name="Rectangle 27">
            <a:extLst>
              <a:ext uri="{FF2B5EF4-FFF2-40B4-BE49-F238E27FC236}">
                <a16:creationId xmlns:a16="http://schemas.microsoft.com/office/drawing/2014/main" id="{E95DA498-D9A2-4DA9-B9DA-B3776E08C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" name="Rectangle 29">
            <a:extLst>
              <a:ext uri="{FF2B5EF4-FFF2-40B4-BE49-F238E27FC236}">
                <a16:creationId xmlns:a16="http://schemas.microsoft.com/office/drawing/2014/main" id="{82A73093-4B9D-420D-B17E-52293703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8BC61A-F0F1-4AD9-BE2F-A7A6DA7E2D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85361" y="6450019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4E14D13-709A-402D-B669-74D511747A6C}" type="slidenum">
              <a:rPr lang="en-US" smtClean="0"/>
              <a:pPr>
                <a:spcAft>
                  <a:spcPts val="600"/>
                </a:spcAft>
              </a:pPr>
              <a:t>13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A6B8B31-05DE-4C5F-ACDB-35E64702B7CF}"/>
              </a:ext>
            </a:extLst>
          </p:cNvPr>
          <p:cNvCxnSpPr/>
          <p:nvPr/>
        </p:nvCxnSpPr>
        <p:spPr>
          <a:xfrm>
            <a:off x="5649951" y="1504296"/>
            <a:ext cx="530352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A09FD8C-AA5E-4575-86EF-D917B00CFE16}"/>
              </a:ext>
            </a:extLst>
          </p:cNvPr>
          <p:cNvSpPr/>
          <p:nvPr/>
        </p:nvSpPr>
        <p:spPr>
          <a:xfrm>
            <a:off x="6096000" y="4601555"/>
            <a:ext cx="4742746" cy="1504297"/>
          </a:xfrm>
          <a:prstGeom prst="roundRect">
            <a:avLst/>
          </a:prstGeom>
          <a:solidFill>
            <a:schemeClr val="tx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Jesus had a captivated audience, eager to hear what He had to say.</a:t>
            </a:r>
            <a:endParaRPr lang="en-US" sz="2800" dirty="0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1FBE1F7B-E1EF-498E-926B-E36CB7B7ED4F}"/>
              </a:ext>
            </a:extLst>
          </p:cNvPr>
          <p:cNvGrpSpPr/>
          <p:nvPr/>
        </p:nvGrpSpPr>
        <p:grpSpPr>
          <a:xfrm>
            <a:off x="-14910" y="6409357"/>
            <a:ext cx="3581400" cy="516312"/>
            <a:chOff x="-14910" y="6409357"/>
            <a:chExt cx="3581400" cy="516312"/>
          </a:xfrm>
        </p:grpSpPr>
        <p:pic>
          <p:nvPicPr>
            <p:cNvPr id="42" name="Picture 41" descr="A close up of a logo&#10;&#10;Description generated with high confidence">
              <a:extLst>
                <a:ext uri="{FF2B5EF4-FFF2-40B4-BE49-F238E27FC236}">
                  <a16:creationId xmlns:a16="http://schemas.microsoft.com/office/drawing/2014/main" id="{FE2766A9-5305-447B-A5D2-F2C44BD8BCE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948" y="6409357"/>
              <a:ext cx="358700" cy="457203"/>
            </a:xfrm>
            <a:prstGeom prst="rect">
              <a:avLst/>
            </a:prstGeom>
          </p:spPr>
        </p:pic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C4AD51A-D87A-4D37-A26D-F20035FA1B1C}"/>
                </a:ext>
              </a:extLst>
            </p:cNvPr>
            <p:cNvSpPr txBox="1"/>
            <p:nvPr userDrawn="1"/>
          </p:nvSpPr>
          <p:spPr>
            <a:xfrm>
              <a:off x="-14910" y="6464002"/>
              <a:ext cx="3581400" cy="461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Papyrus" panose="03070502060502030205" pitchFamily="66" charset="0"/>
                </a:rPr>
                <a:t>Doub</a:t>
              </a:r>
              <a:r>
                <a:rPr lang="en-US" sz="2400" b="1" dirty="0">
                  <a:solidFill>
                    <a:schemeClr val="bg1"/>
                  </a:solidFill>
                  <a:latin typeface="Papyrus" panose="03070502060502030205" pitchFamily="66" charset="0"/>
                </a:rPr>
                <a:t> </a:t>
              </a:r>
              <a:r>
                <a:rPr lang="en-US" sz="1600" b="1" dirty="0">
                  <a:solidFill>
                    <a:schemeClr val="bg1"/>
                  </a:solidFill>
                  <a:latin typeface="Papyrus" panose="03070502060502030205" pitchFamily="66" charset="0"/>
                </a:rPr>
                <a:t>less Living!  </a:t>
              </a:r>
              <a:r>
                <a:rPr lang="en-US" sz="10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© 2019</a:t>
              </a:r>
              <a:endParaRPr lang="en-US" sz="1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3427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5D94D2-C62E-4AA4-AEC2-CBFAF56E5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3649" y="235978"/>
            <a:ext cx="7165395" cy="6076328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2500" b="1" baseline="30000" dirty="0">
                <a:solidFill>
                  <a:srgbClr val="000000"/>
                </a:solidFill>
              </a:rPr>
              <a:t>20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</a:rPr>
              <a:t>Then looking up at his disciples, he said: Blessed are you who are poor, because the kingdom of God is yours. </a:t>
            </a:r>
            <a:r>
              <a:rPr lang="en-US" sz="2500" b="1" baseline="30000" dirty="0">
                <a:solidFill>
                  <a:srgbClr val="000000"/>
                </a:solidFill>
              </a:rPr>
              <a:t>21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</a:rPr>
              <a:t>Blessed are you who are now hungry, because you will be filled. Blessed are you who weep now, because you will laugh. </a:t>
            </a:r>
            <a:r>
              <a:rPr lang="en-US" sz="2500" b="1" baseline="30000" dirty="0">
                <a:solidFill>
                  <a:srgbClr val="000000"/>
                </a:solidFill>
              </a:rPr>
              <a:t>22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</a:rPr>
              <a:t>Blessed are you when people hate you, when they exclude you, insult you, and slander your name as evil because of the Son of Man. </a:t>
            </a:r>
            <a:r>
              <a:rPr lang="en-US" sz="2500" b="1" baseline="30000" dirty="0">
                <a:solidFill>
                  <a:srgbClr val="000000"/>
                </a:solidFill>
              </a:rPr>
              <a:t>23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</a:rPr>
              <a:t>"Rejoice in that day and leap for joy. Take note — your reward is great in heaven, for this is the way their ancestors used to treat the prophets.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4876FC0-80F8-4092-809E-012BB41040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E14D13-709A-402D-B669-74D511747A6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4D4F5F2-780D-4223-8F15-706EB1258DD2}"/>
              </a:ext>
            </a:extLst>
          </p:cNvPr>
          <p:cNvSpPr txBox="1">
            <a:spLocks/>
          </p:cNvSpPr>
          <p:nvPr/>
        </p:nvSpPr>
        <p:spPr>
          <a:xfrm>
            <a:off x="150829" y="239255"/>
            <a:ext cx="3629320" cy="144814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7375" algn="r"/>
              </a:tabLst>
              <a:defRPr/>
            </a:pP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Blessings:</a:t>
            </a:r>
            <a:b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</a:b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The Beatitudes</a:t>
            </a:r>
            <a:endParaRPr lang="en-US" b="1" dirty="0">
              <a:solidFill>
                <a:schemeClr val="accent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B385B3-772C-4377-A43A-0E73F5EB415C}"/>
              </a:ext>
            </a:extLst>
          </p:cNvPr>
          <p:cNvSpPr txBox="1"/>
          <p:nvPr/>
        </p:nvSpPr>
        <p:spPr>
          <a:xfrm>
            <a:off x="263950" y="1775784"/>
            <a:ext cx="35161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Segoe UI" panose="020B0502040204020203" pitchFamily="34" charset="0"/>
              </a:rPr>
              <a:t>Luke 6:20-23</a:t>
            </a:r>
            <a:endParaRPr lang="en-US" sz="3200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AEF30B8-AC38-4D4C-889E-637766767FDD}"/>
              </a:ext>
            </a:extLst>
          </p:cNvPr>
          <p:cNvSpPr/>
          <p:nvPr/>
        </p:nvSpPr>
        <p:spPr>
          <a:xfrm>
            <a:off x="263950" y="2831693"/>
            <a:ext cx="3516197" cy="150433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What word jumps off the page at you when you read this passage?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13731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5D94D2-C62E-4AA4-AEC2-CBFAF56E5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3649" y="235978"/>
            <a:ext cx="7165395" cy="6076328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2500" b="1" baseline="30000" dirty="0">
                <a:solidFill>
                  <a:srgbClr val="000000"/>
                </a:solidFill>
              </a:rPr>
              <a:t>20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</a:rPr>
              <a:t>Then looking up at his disciples, he said: </a:t>
            </a:r>
            <a:r>
              <a:rPr lang="en-US" sz="2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Blessed</a:t>
            </a:r>
            <a:r>
              <a:rPr lang="en-US" sz="2500" dirty="0">
                <a:solidFill>
                  <a:srgbClr val="000000"/>
                </a:solidFill>
              </a:rPr>
              <a:t> are you who are poor, because the kingdom of God is yours. </a:t>
            </a:r>
            <a:r>
              <a:rPr lang="en-US" sz="2500" b="1" baseline="30000" dirty="0">
                <a:solidFill>
                  <a:srgbClr val="000000"/>
                </a:solidFill>
              </a:rPr>
              <a:t>21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Blessed</a:t>
            </a:r>
            <a:r>
              <a:rPr lang="en-US" sz="2500" dirty="0">
                <a:solidFill>
                  <a:srgbClr val="000000"/>
                </a:solidFill>
              </a:rPr>
              <a:t> are you who are now hungry, because you will be filled. </a:t>
            </a:r>
            <a:r>
              <a:rPr lang="en-US" sz="2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Blessed</a:t>
            </a:r>
            <a:r>
              <a:rPr lang="en-US" sz="2500" dirty="0">
                <a:solidFill>
                  <a:srgbClr val="000000"/>
                </a:solidFill>
              </a:rPr>
              <a:t> are you who weep now, because you will laugh. </a:t>
            </a:r>
            <a:r>
              <a:rPr lang="en-US" sz="2500" b="1" baseline="30000" dirty="0">
                <a:solidFill>
                  <a:srgbClr val="000000"/>
                </a:solidFill>
              </a:rPr>
              <a:t>22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Blessed</a:t>
            </a:r>
            <a:r>
              <a:rPr lang="en-US" sz="2500" dirty="0">
                <a:solidFill>
                  <a:srgbClr val="000000"/>
                </a:solidFill>
              </a:rPr>
              <a:t> are you when people hate you, when they exclude you, insult you, and slander your name as evil because of the Son of Man. </a:t>
            </a:r>
            <a:r>
              <a:rPr lang="en-US" sz="2500" b="1" baseline="30000" dirty="0">
                <a:solidFill>
                  <a:srgbClr val="000000"/>
                </a:solidFill>
              </a:rPr>
              <a:t>23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</a:rPr>
              <a:t>"Rejoice in that day and leap for joy. Take note — your reward is great in heaven, for this is the way their ancestors used to treat the prophets.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4876FC0-80F8-4092-809E-012BB41040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E14D13-709A-402D-B669-74D511747A6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4D4F5F2-780D-4223-8F15-706EB1258DD2}"/>
              </a:ext>
            </a:extLst>
          </p:cNvPr>
          <p:cNvSpPr txBox="1">
            <a:spLocks/>
          </p:cNvSpPr>
          <p:nvPr/>
        </p:nvSpPr>
        <p:spPr>
          <a:xfrm>
            <a:off x="150829" y="239255"/>
            <a:ext cx="3629320" cy="144814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7375" algn="r"/>
              </a:tabLst>
              <a:defRPr/>
            </a:pP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Blessings:</a:t>
            </a:r>
            <a:b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</a:b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The Beatitudes</a:t>
            </a:r>
            <a:endParaRPr lang="en-US" b="1" dirty="0">
              <a:solidFill>
                <a:schemeClr val="accent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B385B3-772C-4377-A43A-0E73F5EB415C}"/>
              </a:ext>
            </a:extLst>
          </p:cNvPr>
          <p:cNvSpPr txBox="1"/>
          <p:nvPr/>
        </p:nvSpPr>
        <p:spPr>
          <a:xfrm>
            <a:off x="263950" y="1775784"/>
            <a:ext cx="35161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Segoe UI" panose="020B0502040204020203" pitchFamily="34" charset="0"/>
              </a:rPr>
              <a:t>Luke 6:20-23</a:t>
            </a:r>
            <a:endParaRPr lang="en-US" sz="3200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4253A3F-4667-48F4-A3C7-FB05B01BE620}"/>
              </a:ext>
            </a:extLst>
          </p:cNvPr>
          <p:cNvSpPr/>
          <p:nvPr/>
        </p:nvSpPr>
        <p:spPr>
          <a:xfrm>
            <a:off x="263949" y="2841526"/>
            <a:ext cx="3516197" cy="99797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What does Jesus </a:t>
            </a:r>
            <a:br>
              <a:rPr lang="en-US" sz="2400" dirty="0"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n-US" sz="24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mean by blessed?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0402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5D94D2-C62E-4AA4-AEC2-CBFAF56E5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3649" y="196650"/>
            <a:ext cx="7165395" cy="6459790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2500" b="1" baseline="30000" dirty="0">
                <a:solidFill>
                  <a:srgbClr val="000000"/>
                </a:solidFill>
              </a:rPr>
              <a:t>20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</a:rPr>
              <a:t>Then looking up at his disciples, he said: </a:t>
            </a:r>
            <a:r>
              <a:rPr lang="en-US" sz="2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Blessed</a:t>
            </a:r>
            <a:r>
              <a:rPr lang="en-US" sz="2500" dirty="0">
                <a:solidFill>
                  <a:srgbClr val="000000"/>
                </a:solidFill>
              </a:rPr>
              <a:t> are you who are poor, because the kingdom of God is yours. </a:t>
            </a:r>
            <a:r>
              <a:rPr lang="en-US" sz="2500" b="1" baseline="30000" dirty="0">
                <a:solidFill>
                  <a:srgbClr val="000000"/>
                </a:solidFill>
              </a:rPr>
              <a:t>21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Blessed</a:t>
            </a:r>
            <a:r>
              <a:rPr lang="en-US" sz="2500" dirty="0">
                <a:solidFill>
                  <a:srgbClr val="000000"/>
                </a:solidFill>
              </a:rPr>
              <a:t> are you who are now hungry, because you will be filled. </a:t>
            </a:r>
            <a:r>
              <a:rPr lang="en-US" sz="2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Blessed</a:t>
            </a:r>
            <a:r>
              <a:rPr lang="en-US" sz="2500" dirty="0">
                <a:solidFill>
                  <a:srgbClr val="000000"/>
                </a:solidFill>
              </a:rPr>
              <a:t> are you who weep now, because you will laugh. </a:t>
            </a:r>
            <a:r>
              <a:rPr lang="en-US" sz="2500" b="1" baseline="30000" dirty="0">
                <a:solidFill>
                  <a:srgbClr val="000000"/>
                </a:solidFill>
              </a:rPr>
              <a:t>22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Blessed</a:t>
            </a:r>
            <a:r>
              <a:rPr lang="en-US" sz="2500" dirty="0">
                <a:solidFill>
                  <a:srgbClr val="000000"/>
                </a:solidFill>
              </a:rPr>
              <a:t> are you when people hate you, when they exclude you, insult you, and slander your name as evil because of the Son of Man. </a:t>
            </a:r>
            <a:r>
              <a:rPr lang="en-US" sz="2500" b="1" baseline="30000" dirty="0">
                <a:solidFill>
                  <a:srgbClr val="000000"/>
                </a:solidFill>
              </a:rPr>
              <a:t>23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</a:rPr>
              <a:t>"Rejoice in that day and leap for joy. Take note — your reward is great in heaven, for this is the way their ancestors used to treat the prophets.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4876FC0-80F8-4092-809E-012BB41040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E14D13-709A-402D-B669-74D511747A6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4D4F5F2-780D-4223-8F15-706EB1258DD2}"/>
              </a:ext>
            </a:extLst>
          </p:cNvPr>
          <p:cNvSpPr txBox="1">
            <a:spLocks/>
          </p:cNvSpPr>
          <p:nvPr/>
        </p:nvSpPr>
        <p:spPr>
          <a:xfrm>
            <a:off x="150829" y="239255"/>
            <a:ext cx="3629320" cy="144814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7375" algn="r"/>
              </a:tabLst>
              <a:defRPr/>
            </a:pP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Blessings:</a:t>
            </a:r>
            <a:b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</a:b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The Beatitudes</a:t>
            </a:r>
            <a:endParaRPr lang="en-US" b="1" dirty="0">
              <a:solidFill>
                <a:schemeClr val="accent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B385B3-772C-4377-A43A-0E73F5EB415C}"/>
              </a:ext>
            </a:extLst>
          </p:cNvPr>
          <p:cNvSpPr txBox="1"/>
          <p:nvPr/>
        </p:nvSpPr>
        <p:spPr>
          <a:xfrm>
            <a:off x="263950" y="1775784"/>
            <a:ext cx="35161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Segoe UI" panose="020B0502040204020203" pitchFamily="34" charset="0"/>
              </a:rPr>
              <a:t>Luke 6:20-23</a:t>
            </a:r>
            <a:endParaRPr lang="en-US" sz="3200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AEF30B8-AC38-4D4C-889E-637766767FDD}"/>
              </a:ext>
            </a:extLst>
          </p:cNvPr>
          <p:cNvSpPr/>
          <p:nvPr/>
        </p:nvSpPr>
        <p:spPr>
          <a:xfrm>
            <a:off x="263950" y="2831693"/>
            <a:ext cx="3516197" cy="115509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Why did Jesus say they were blessed?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904867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5D94D2-C62E-4AA4-AEC2-CBFAF56E5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3649" y="196650"/>
            <a:ext cx="7165395" cy="6322138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2500" b="1" baseline="30000" dirty="0">
                <a:solidFill>
                  <a:srgbClr val="000000"/>
                </a:solidFill>
              </a:rPr>
              <a:t>20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</a:rPr>
              <a:t>Then looking up at his disciples, he said: Blessed are you who are poor, </a:t>
            </a:r>
            <a:r>
              <a:rPr lang="en-US" sz="2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because the kingdom of God is yours</a:t>
            </a:r>
            <a:r>
              <a:rPr lang="en-US" sz="2500" dirty="0">
                <a:solidFill>
                  <a:srgbClr val="000000"/>
                </a:solidFill>
              </a:rPr>
              <a:t>. </a:t>
            </a:r>
            <a:r>
              <a:rPr lang="en-US" sz="2500" b="1" baseline="30000" dirty="0">
                <a:solidFill>
                  <a:srgbClr val="000000"/>
                </a:solidFill>
              </a:rPr>
              <a:t>21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</a:rPr>
              <a:t>Blessed are you who are now hungry, because you will be filled. Blessed are you who weep now, because you will laugh. </a:t>
            </a:r>
            <a:r>
              <a:rPr lang="en-US" sz="2500" b="1" baseline="30000" dirty="0">
                <a:solidFill>
                  <a:srgbClr val="000000"/>
                </a:solidFill>
              </a:rPr>
              <a:t>22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</a:rPr>
              <a:t>Blessed are you when people hate you, when they exclude you, insult you, and slander your name as evil because of the Son of Man. </a:t>
            </a:r>
            <a:r>
              <a:rPr lang="en-US" sz="2500" b="1" baseline="30000" dirty="0">
                <a:solidFill>
                  <a:srgbClr val="000000"/>
                </a:solidFill>
              </a:rPr>
              <a:t>23</a:t>
            </a:r>
            <a:r>
              <a:rPr lang="en-US" sz="2500" b="1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</a:rPr>
              <a:t>"Rejoice in that day and leap for joy. Take note — your reward is great in heaven, for this is the way their ancestors used to treat the prophets.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4876FC0-80F8-4092-809E-012BB41040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E14D13-709A-402D-B669-74D511747A6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4D4F5F2-780D-4223-8F15-706EB1258DD2}"/>
              </a:ext>
            </a:extLst>
          </p:cNvPr>
          <p:cNvSpPr txBox="1">
            <a:spLocks/>
          </p:cNvSpPr>
          <p:nvPr/>
        </p:nvSpPr>
        <p:spPr>
          <a:xfrm>
            <a:off x="150829" y="239255"/>
            <a:ext cx="3629320" cy="144814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7375" algn="r"/>
              </a:tabLst>
              <a:defRPr/>
            </a:pP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Blessings:</a:t>
            </a:r>
            <a:b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</a:b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The Beatitudes</a:t>
            </a:r>
            <a:endParaRPr lang="en-US" b="1" dirty="0">
              <a:solidFill>
                <a:schemeClr val="accent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B385B3-772C-4377-A43A-0E73F5EB415C}"/>
              </a:ext>
            </a:extLst>
          </p:cNvPr>
          <p:cNvSpPr txBox="1"/>
          <p:nvPr/>
        </p:nvSpPr>
        <p:spPr>
          <a:xfrm>
            <a:off x="263950" y="1775784"/>
            <a:ext cx="35161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Segoe UI" panose="020B0502040204020203" pitchFamily="34" charset="0"/>
              </a:rPr>
              <a:t>Luke 6:20-23</a:t>
            </a:r>
            <a:endParaRPr lang="en-US" sz="3200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582636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6E7C5-09BA-4F93-9786-DD52AFF8C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84" y="450044"/>
            <a:ext cx="3328416" cy="1500676"/>
          </a:xfrm>
        </p:spPr>
        <p:txBody>
          <a:bodyPr>
            <a:noAutofit/>
          </a:bodyPr>
          <a:lstStyle/>
          <a:p>
            <a:r>
              <a:rPr lang="en-US" sz="4400" dirty="0"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Promise to Disciples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27AB108-1F7D-40FB-9C12-C1913D244B26}"/>
              </a:ext>
            </a:extLst>
          </p:cNvPr>
          <p:cNvSpPr/>
          <p:nvPr/>
        </p:nvSpPr>
        <p:spPr>
          <a:xfrm>
            <a:off x="5090160" y="604418"/>
            <a:ext cx="2011680" cy="719010"/>
          </a:xfrm>
          <a:custGeom>
            <a:avLst/>
            <a:gdLst>
              <a:gd name="connsiteX0" fmla="*/ 0 w 1943762"/>
              <a:gd name="connsiteY0" fmla="*/ 105156 h 1051560"/>
              <a:gd name="connsiteX1" fmla="*/ 105156 w 1943762"/>
              <a:gd name="connsiteY1" fmla="*/ 0 h 1051560"/>
              <a:gd name="connsiteX2" fmla="*/ 1838606 w 1943762"/>
              <a:gd name="connsiteY2" fmla="*/ 0 h 1051560"/>
              <a:gd name="connsiteX3" fmla="*/ 1943762 w 1943762"/>
              <a:gd name="connsiteY3" fmla="*/ 105156 h 1051560"/>
              <a:gd name="connsiteX4" fmla="*/ 1943762 w 1943762"/>
              <a:gd name="connsiteY4" fmla="*/ 946404 h 1051560"/>
              <a:gd name="connsiteX5" fmla="*/ 1838606 w 1943762"/>
              <a:gd name="connsiteY5" fmla="*/ 1051560 h 1051560"/>
              <a:gd name="connsiteX6" fmla="*/ 105156 w 1943762"/>
              <a:gd name="connsiteY6" fmla="*/ 1051560 h 1051560"/>
              <a:gd name="connsiteX7" fmla="*/ 0 w 1943762"/>
              <a:gd name="connsiteY7" fmla="*/ 946404 h 1051560"/>
              <a:gd name="connsiteX8" fmla="*/ 0 w 1943762"/>
              <a:gd name="connsiteY8" fmla="*/ 105156 h 105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43762" h="1051560">
                <a:moveTo>
                  <a:pt x="0" y="105156"/>
                </a:moveTo>
                <a:cubicBezTo>
                  <a:pt x="0" y="47080"/>
                  <a:pt x="47080" y="0"/>
                  <a:pt x="105156" y="0"/>
                </a:cubicBezTo>
                <a:lnTo>
                  <a:pt x="1838606" y="0"/>
                </a:lnTo>
                <a:cubicBezTo>
                  <a:pt x="1896682" y="0"/>
                  <a:pt x="1943762" y="47080"/>
                  <a:pt x="1943762" y="105156"/>
                </a:cubicBezTo>
                <a:lnTo>
                  <a:pt x="1943762" y="946404"/>
                </a:lnTo>
                <a:cubicBezTo>
                  <a:pt x="1943762" y="1004480"/>
                  <a:pt x="1896682" y="1051560"/>
                  <a:pt x="1838606" y="1051560"/>
                </a:cubicBezTo>
                <a:lnTo>
                  <a:pt x="105156" y="1051560"/>
                </a:lnTo>
                <a:cubicBezTo>
                  <a:pt x="47080" y="1051560"/>
                  <a:pt x="0" y="1004480"/>
                  <a:pt x="0" y="946404"/>
                </a:cubicBezTo>
                <a:lnTo>
                  <a:pt x="0" y="105156"/>
                </a:lnTo>
                <a:close/>
              </a:path>
            </a:pathLst>
          </a:cu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171769" tIns="171769" rIns="171769" bIns="171769" numCol="1" spcCol="1270" anchor="ctr" anchorCtr="0">
            <a:noAutofit/>
          </a:bodyPr>
          <a:lstStyle/>
          <a:p>
            <a:pPr marL="0" lvl="0" indent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200" kern="1200" dirty="0">
                <a:latin typeface="Segoe UI Black" panose="020B0A02040204020203" pitchFamily="34" charset="0"/>
                <a:ea typeface="Segoe UI Black" panose="020B0A02040204020203" pitchFamily="34" charset="0"/>
              </a:rPr>
              <a:t>Present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A0C99F9D-606B-4C3E-84DB-78D81895AED0}"/>
              </a:ext>
            </a:extLst>
          </p:cNvPr>
          <p:cNvSpPr/>
          <p:nvPr/>
        </p:nvSpPr>
        <p:spPr>
          <a:xfrm>
            <a:off x="7997952" y="5383848"/>
            <a:ext cx="788670" cy="788670"/>
          </a:xfrm>
          <a:prstGeom prst="triangle">
            <a:avLst/>
          </a:prstGeom>
        </p:spPr>
        <p:style>
          <a:lnRef idx="2"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CEFF47-5649-490B-9C91-809060EE0229}"/>
              </a:ext>
            </a:extLst>
          </p:cNvPr>
          <p:cNvSpPr/>
          <p:nvPr/>
        </p:nvSpPr>
        <p:spPr>
          <a:xfrm rot="21000000">
            <a:off x="6001859" y="5053658"/>
            <a:ext cx="4732020" cy="319674"/>
          </a:xfrm>
          <a:prstGeom prst="rect">
            <a:avLst/>
          </a:prstGeom>
        </p:spPr>
        <p:style>
          <a:lnRef idx="2"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859CE7A-AFDD-4331-B997-6EF7D180CD94}"/>
              </a:ext>
            </a:extLst>
          </p:cNvPr>
          <p:cNvGrpSpPr/>
          <p:nvPr/>
        </p:nvGrpSpPr>
        <p:grpSpPr>
          <a:xfrm rot="21000000">
            <a:off x="5713094" y="2504554"/>
            <a:ext cx="1892808" cy="2755087"/>
            <a:chOff x="5639942" y="2077834"/>
            <a:chExt cx="1892808" cy="2755087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3D78FF5-6CF3-4144-B114-9C7D98B3BC5E}"/>
                </a:ext>
              </a:extLst>
            </p:cNvPr>
            <p:cNvSpPr/>
            <p:nvPr/>
          </p:nvSpPr>
          <p:spPr>
            <a:xfrm>
              <a:off x="5639942" y="4185161"/>
              <a:ext cx="1892808" cy="647760"/>
            </a:xfrm>
            <a:custGeom>
              <a:avLst/>
              <a:gdLst>
                <a:gd name="connsiteX0" fmla="*/ 0 w 1892808"/>
                <a:gd name="connsiteY0" fmla="*/ 107962 h 647760"/>
                <a:gd name="connsiteX1" fmla="*/ 107962 w 1892808"/>
                <a:gd name="connsiteY1" fmla="*/ 0 h 647760"/>
                <a:gd name="connsiteX2" fmla="*/ 1784846 w 1892808"/>
                <a:gd name="connsiteY2" fmla="*/ 0 h 647760"/>
                <a:gd name="connsiteX3" fmla="*/ 1892808 w 1892808"/>
                <a:gd name="connsiteY3" fmla="*/ 107962 h 647760"/>
                <a:gd name="connsiteX4" fmla="*/ 1892808 w 1892808"/>
                <a:gd name="connsiteY4" fmla="*/ 539798 h 647760"/>
                <a:gd name="connsiteX5" fmla="*/ 1784846 w 1892808"/>
                <a:gd name="connsiteY5" fmla="*/ 647760 h 647760"/>
                <a:gd name="connsiteX6" fmla="*/ 107962 w 1892808"/>
                <a:gd name="connsiteY6" fmla="*/ 647760 h 647760"/>
                <a:gd name="connsiteX7" fmla="*/ 0 w 1892808"/>
                <a:gd name="connsiteY7" fmla="*/ 539798 h 647760"/>
                <a:gd name="connsiteX8" fmla="*/ 0 w 1892808"/>
                <a:gd name="connsiteY8" fmla="*/ 107962 h 647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2808" h="647760">
                  <a:moveTo>
                    <a:pt x="0" y="107962"/>
                  </a:moveTo>
                  <a:cubicBezTo>
                    <a:pt x="0" y="48336"/>
                    <a:pt x="48336" y="0"/>
                    <a:pt x="107962" y="0"/>
                  </a:cubicBezTo>
                  <a:lnTo>
                    <a:pt x="1784846" y="0"/>
                  </a:lnTo>
                  <a:cubicBezTo>
                    <a:pt x="1844472" y="0"/>
                    <a:pt x="1892808" y="48336"/>
                    <a:pt x="1892808" y="107962"/>
                  </a:cubicBezTo>
                  <a:lnTo>
                    <a:pt x="1892808" y="539798"/>
                  </a:lnTo>
                  <a:cubicBezTo>
                    <a:pt x="1892808" y="599424"/>
                    <a:pt x="1844472" y="647760"/>
                    <a:pt x="1784846" y="647760"/>
                  </a:cubicBezTo>
                  <a:lnTo>
                    <a:pt x="107962" y="647760"/>
                  </a:lnTo>
                  <a:cubicBezTo>
                    <a:pt x="48336" y="647760"/>
                    <a:pt x="0" y="599424"/>
                    <a:pt x="0" y="539798"/>
                  </a:cubicBezTo>
                  <a:lnTo>
                    <a:pt x="0" y="107962"/>
                  </a:lnTo>
                  <a:close/>
                </a:path>
              </a:pathLst>
            </a:cu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4491" tIns="134491" rIns="134491" bIns="134491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700" kern="1200" dirty="0"/>
                <a:t>Hated</a:t>
              </a: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1A749F6-19C0-4AB2-B43F-A41816A6A2FA}"/>
                </a:ext>
              </a:extLst>
            </p:cNvPr>
            <p:cNvSpPr/>
            <p:nvPr/>
          </p:nvSpPr>
          <p:spPr>
            <a:xfrm>
              <a:off x="5639942" y="3486925"/>
              <a:ext cx="1892808" cy="647760"/>
            </a:xfrm>
            <a:custGeom>
              <a:avLst/>
              <a:gdLst>
                <a:gd name="connsiteX0" fmla="*/ 0 w 1892808"/>
                <a:gd name="connsiteY0" fmla="*/ 107962 h 647760"/>
                <a:gd name="connsiteX1" fmla="*/ 107962 w 1892808"/>
                <a:gd name="connsiteY1" fmla="*/ 0 h 647760"/>
                <a:gd name="connsiteX2" fmla="*/ 1784846 w 1892808"/>
                <a:gd name="connsiteY2" fmla="*/ 0 h 647760"/>
                <a:gd name="connsiteX3" fmla="*/ 1892808 w 1892808"/>
                <a:gd name="connsiteY3" fmla="*/ 107962 h 647760"/>
                <a:gd name="connsiteX4" fmla="*/ 1892808 w 1892808"/>
                <a:gd name="connsiteY4" fmla="*/ 539798 h 647760"/>
                <a:gd name="connsiteX5" fmla="*/ 1784846 w 1892808"/>
                <a:gd name="connsiteY5" fmla="*/ 647760 h 647760"/>
                <a:gd name="connsiteX6" fmla="*/ 107962 w 1892808"/>
                <a:gd name="connsiteY6" fmla="*/ 647760 h 647760"/>
                <a:gd name="connsiteX7" fmla="*/ 0 w 1892808"/>
                <a:gd name="connsiteY7" fmla="*/ 539798 h 647760"/>
                <a:gd name="connsiteX8" fmla="*/ 0 w 1892808"/>
                <a:gd name="connsiteY8" fmla="*/ 107962 h 647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2808" h="647760">
                  <a:moveTo>
                    <a:pt x="0" y="107962"/>
                  </a:moveTo>
                  <a:cubicBezTo>
                    <a:pt x="0" y="48336"/>
                    <a:pt x="48336" y="0"/>
                    <a:pt x="107962" y="0"/>
                  </a:cubicBezTo>
                  <a:lnTo>
                    <a:pt x="1784846" y="0"/>
                  </a:lnTo>
                  <a:cubicBezTo>
                    <a:pt x="1844472" y="0"/>
                    <a:pt x="1892808" y="48336"/>
                    <a:pt x="1892808" y="107962"/>
                  </a:cubicBezTo>
                  <a:lnTo>
                    <a:pt x="1892808" y="539798"/>
                  </a:lnTo>
                  <a:cubicBezTo>
                    <a:pt x="1892808" y="599424"/>
                    <a:pt x="1844472" y="647760"/>
                    <a:pt x="1784846" y="647760"/>
                  </a:cubicBezTo>
                  <a:lnTo>
                    <a:pt x="107962" y="647760"/>
                  </a:lnTo>
                  <a:cubicBezTo>
                    <a:pt x="48336" y="647760"/>
                    <a:pt x="0" y="599424"/>
                    <a:pt x="0" y="539798"/>
                  </a:cubicBezTo>
                  <a:lnTo>
                    <a:pt x="0" y="107962"/>
                  </a:lnTo>
                  <a:close/>
                </a:path>
              </a:pathLst>
            </a:cu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4491" tIns="134491" rIns="134491" bIns="134491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700" kern="1200" dirty="0"/>
                <a:t>Sad</a:t>
              </a: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8EF8056-176E-428D-A837-5E4D9A26BF69}"/>
                </a:ext>
              </a:extLst>
            </p:cNvPr>
            <p:cNvSpPr/>
            <p:nvPr/>
          </p:nvSpPr>
          <p:spPr>
            <a:xfrm>
              <a:off x="5639942" y="2788689"/>
              <a:ext cx="1892808" cy="647760"/>
            </a:xfrm>
            <a:custGeom>
              <a:avLst/>
              <a:gdLst>
                <a:gd name="connsiteX0" fmla="*/ 0 w 1892808"/>
                <a:gd name="connsiteY0" fmla="*/ 107962 h 647760"/>
                <a:gd name="connsiteX1" fmla="*/ 107962 w 1892808"/>
                <a:gd name="connsiteY1" fmla="*/ 0 h 647760"/>
                <a:gd name="connsiteX2" fmla="*/ 1784846 w 1892808"/>
                <a:gd name="connsiteY2" fmla="*/ 0 h 647760"/>
                <a:gd name="connsiteX3" fmla="*/ 1892808 w 1892808"/>
                <a:gd name="connsiteY3" fmla="*/ 107962 h 647760"/>
                <a:gd name="connsiteX4" fmla="*/ 1892808 w 1892808"/>
                <a:gd name="connsiteY4" fmla="*/ 539798 h 647760"/>
                <a:gd name="connsiteX5" fmla="*/ 1784846 w 1892808"/>
                <a:gd name="connsiteY5" fmla="*/ 647760 h 647760"/>
                <a:gd name="connsiteX6" fmla="*/ 107962 w 1892808"/>
                <a:gd name="connsiteY6" fmla="*/ 647760 h 647760"/>
                <a:gd name="connsiteX7" fmla="*/ 0 w 1892808"/>
                <a:gd name="connsiteY7" fmla="*/ 539798 h 647760"/>
                <a:gd name="connsiteX8" fmla="*/ 0 w 1892808"/>
                <a:gd name="connsiteY8" fmla="*/ 107962 h 647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2808" h="647760">
                  <a:moveTo>
                    <a:pt x="0" y="107962"/>
                  </a:moveTo>
                  <a:cubicBezTo>
                    <a:pt x="0" y="48336"/>
                    <a:pt x="48336" y="0"/>
                    <a:pt x="107962" y="0"/>
                  </a:cubicBezTo>
                  <a:lnTo>
                    <a:pt x="1784846" y="0"/>
                  </a:lnTo>
                  <a:cubicBezTo>
                    <a:pt x="1844472" y="0"/>
                    <a:pt x="1892808" y="48336"/>
                    <a:pt x="1892808" y="107962"/>
                  </a:cubicBezTo>
                  <a:lnTo>
                    <a:pt x="1892808" y="539798"/>
                  </a:lnTo>
                  <a:cubicBezTo>
                    <a:pt x="1892808" y="599424"/>
                    <a:pt x="1844472" y="647760"/>
                    <a:pt x="1784846" y="647760"/>
                  </a:cubicBezTo>
                  <a:lnTo>
                    <a:pt x="107962" y="647760"/>
                  </a:lnTo>
                  <a:cubicBezTo>
                    <a:pt x="48336" y="647760"/>
                    <a:pt x="0" y="599424"/>
                    <a:pt x="0" y="539798"/>
                  </a:cubicBezTo>
                  <a:lnTo>
                    <a:pt x="0" y="107962"/>
                  </a:lnTo>
                  <a:close/>
                </a:path>
              </a:pathLst>
            </a:cu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4491" tIns="134491" rIns="134491" bIns="134491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700" kern="1200" dirty="0"/>
                <a:t>Hungry</a:t>
              </a: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66D66E9-F2E4-42BF-A62D-D5FD3C87D18F}"/>
                </a:ext>
              </a:extLst>
            </p:cNvPr>
            <p:cNvSpPr/>
            <p:nvPr/>
          </p:nvSpPr>
          <p:spPr>
            <a:xfrm>
              <a:off x="5639942" y="2077834"/>
              <a:ext cx="1892808" cy="647760"/>
            </a:xfrm>
            <a:custGeom>
              <a:avLst/>
              <a:gdLst>
                <a:gd name="connsiteX0" fmla="*/ 0 w 1892808"/>
                <a:gd name="connsiteY0" fmla="*/ 107962 h 647760"/>
                <a:gd name="connsiteX1" fmla="*/ 107962 w 1892808"/>
                <a:gd name="connsiteY1" fmla="*/ 0 h 647760"/>
                <a:gd name="connsiteX2" fmla="*/ 1784846 w 1892808"/>
                <a:gd name="connsiteY2" fmla="*/ 0 h 647760"/>
                <a:gd name="connsiteX3" fmla="*/ 1892808 w 1892808"/>
                <a:gd name="connsiteY3" fmla="*/ 107962 h 647760"/>
                <a:gd name="connsiteX4" fmla="*/ 1892808 w 1892808"/>
                <a:gd name="connsiteY4" fmla="*/ 539798 h 647760"/>
                <a:gd name="connsiteX5" fmla="*/ 1784846 w 1892808"/>
                <a:gd name="connsiteY5" fmla="*/ 647760 h 647760"/>
                <a:gd name="connsiteX6" fmla="*/ 107962 w 1892808"/>
                <a:gd name="connsiteY6" fmla="*/ 647760 h 647760"/>
                <a:gd name="connsiteX7" fmla="*/ 0 w 1892808"/>
                <a:gd name="connsiteY7" fmla="*/ 539798 h 647760"/>
                <a:gd name="connsiteX8" fmla="*/ 0 w 1892808"/>
                <a:gd name="connsiteY8" fmla="*/ 107962 h 647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2808" h="647760">
                  <a:moveTo>
                    <a:pt x="0" y="107962"/>
                  </a:moveTo>
                  <a:cubicBezTo>
                    <a:pt x="0" y="48336"/>
                    <a:pt x="48336" y="0"/>
                    <a:pt x="107962" y="0"/>
                  </a:cubicBezTo>
                  <a:lnTo>
                    <a:pt x="1784846" y="0"/>
                  </a:lnTo>
                  <a:cubicBezTo>
                    <a:pt x="1844472" y="0"/>
                    <a:pt x="1892808" y="48336"/>
                    <a:pt x="1892808" y="107962"/>
                  </a:cubicBezTo>
                  <a:lnTo>
                    <a:pt x="1892808" y="539798"/>
                  </a:lnTo>
                  <a:cubicBezTo>
                    <a:pt x="1892808" y="599424"/>
                    <a:pt x="1844472" y="647760"/>
                    <a:pt x="1784846" y="647760"/>
                  </a:cubicBezTo>
                  <a:lnTo>
                    <a:pt x="107962" y="647760"/>
                  </a:lnTo>
                  <a:cubicBezTo>
                    <a:pt x="48336" y="647760"/>
                    <a:pt x="0" y="599424"/>
                    <a:pt x="0" y="539798"/>
                  </a:cubicBezTo>
                  <a:lnTo>
                    <a:pt x="0" y="107962"/>
                  </a:lnTo>
                  <a:close/>
                </a:path>
              </a:pathLst>
            </a:cu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4491" tIns="134491" rIns="134491" bIns="134491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700" kern="1200" dirty="0"/>
                <a:t>Poor</a:t>
              </a:r>
            </a:p>
          </p:txBody>
        </p: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C0BFEA-6127-4166-8C74-3F0355835F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29184" y="2361141"/>
            <a:ext cx="3328416" cy="2977209"/>
          </a:xfr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They were already citizens of the Kingdom.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His disciples had already given up everything to follow Him.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Jesus contrasted</a:t>
            </a:r>
            <a:br>
              <a:rPr lang="en-US" dirty="0">
                <a:solidFill>
                  <a:schemeClr val="tx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n-US" dirty="0">
                <a:solidFill>
                  <a:schemeClr val="tx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their present state </a:t>
            </a:r>
            <a:br>
              <a:rPr lang="en-US" dirty="0">
                <a:solidFill>
                  <a:schemeClr val="tx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n-US" dirty="0">
                <a:solidFill>
                  <a:schemeClr val="tx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with their future.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0CAE54-22D3-406C-B777-80C701A62C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E14D13-709A-402D-B669-74D511747A6C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CC24850-DBF9-411E-8BC1-A09FBE8EAB66}"/>
              </a:ext>
            </a:extLst>
          </p:cNvPr>
          <p:cNvGrpSpPr/>
          <p:nvPr/>
        </p:nvGrpSpPr>
        <p:grpSpPr>
          <a:xfrm rot="21000000">
            <a:off x="8523350" y="1998586"/>
            <a:ext cx="1892808" cy="2755087"/>
            <a:chOff x="5639942" y="2077834"/>
            <a:chExt cx="1892808" cy="2755087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13AFB11-8D2C-499F-A799-E3AAD70E4877}"/>
                </a:ext>
              </a:extLst>
            </p:cNvPr>
            <p:cNvSpPr/>
            <p:nvPr/>
          </p:nvSpPr>
          <p:spPr>
            <a:xfrm>
              <a:off x="5639942" y="4185161"/>
              <a:ext cx="1892808" cy="647760"/>
            </a:xfrm>
            <a:custGeom>
              <a:avLst/>
              <a:gdLst>
                <a:gd name="connsiteX0" fmla="*/ 0 w 1892808"/>
                <a:gd name="connsiteY0" fmla="*/ 107962 h 647760"/>
                <a:gd name="connsiteX1" fmla="*/ 107962 w 1892808"/>
                <a:gd name="connsiteY1" fmla="*/ 0 h 647760"/>
                <a:gd name="connsiteX2" fmla="*/ 1784846 w 1892808"/>
                <a:gd name="connsiteY2" fmla="*/ 0 h 647760"/>
                <a:gd name="connsiteX3" fmla="*/ 1892808 w 1892808"/>
                <a:gd name="connsiteY3" fmla="*/ 107962 h 647760"/>
                <a:gd name="connsiteX4" fmla="*/ 1892808 w 1892808"/>
                <a:gd name="connsiteY4" fmla="*/ 539798 h 647760"/>
                <a:gd name="connsiteX5" fmla="*/ 1784846 w 1892808"/>
                <a:gd name="connsiteY5" fmla="*/ 647760 h 647760"/>
                <a:gd name="connsiteX6" fmla="*/ 107962 w 1892808"/>
                <a:gd name="connsiteY6" fmla="*/ 647760 h 647760"/>
                <a:gd name="connsiteX7" fmla="*/ 0 w 1892808"/>
                <a:gd name="connsiteY7" fmla="*/ 539798 h 647760"/>
                <a:gd name="connsiteX8" fmla="*/ 0 w 1892808"/>
                <a:gd name="connsiteY8" fmla="*/ 107962 h 647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2808" h="647760">
                  <a:moveTo>
                    <a:pt x="0" y="107962"/>
                  </a:moveTo>
                  <a:cubicBezTo>
                    <a:pt x="0" y="48336"/>
                    <a:pt x="48336" y="0"/>
                    <a:pt x="107962" y="0"/>
                  </a:cubicBezTo>
                  <a:lnTo>
                    <a:pt x="1784846" y="0"/>
                  </a:lnTo>
                  <a:cubicBezTo>
                    <a:pt x="1844472" y="0"/>
                    <a:pt x="1892808" y="48336"/>
                    <a:pt x="1892808" y="107962"/>
                  </a:cubicBezTo>
                  <a:lnTo>
                    <a:pt x="1892808" y="539798"/>
                  </a:lnTo>
                  <a:cubicBezTo>
                    <a:pt x="1892808" y="599424"/>
                    <a:pt x="1844472" y="647760"/>
                    <a:pt x="1784846" y="647760"/>
                  </a:cubicBezTo>
                  <a:lnTo>
                    <a:pt x="107962" y="647760"/>
                  </a:lnTo>
                  <a:cubicBezTo>
                    <a:pt x="48336" y="647760"/>
                    <a:pt x="0" y="599424"/>
                    <a:pt x="0" y="539798"/>
                  </a:cubicBezTo>
                  <a:lnTo>
                    <a:pt x="0" y="107962"/>
                  </a:lnTo>
                  <a:close/>
                </a:path>
              </a:pathLst>
            </a:cu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4491" tIns="134491" rIns="134491" bIns="134491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700" kern="1200" dirty="0"/>
                <a:t>Rewarded</a:t>
              </a: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F4324365-0A9A-45D7-A4DD-E4A7711F0B81}"/>
                </a:ext>
              </a:extLst>
            </p:cNvPr>
            <p:cNvSpPr/>
            <p:nvPr/>
          </p:nvSpPr>
          <p:spPr>
            <a:xfrm>
              <a:off x="5639942" y="3486925"/>
              <a:ext cx="1892808" cy="647760"/>
            </a:xfrm>
            <a:custGeom>
              <a:avLst/>
              <a:gdLst>
                <a:gd name="connsiteX0" fmla="*/ 0 w 1892808"/>
                <a:gd name="connsiteY0" fmla="*/ 107962 h 647760"/>
                <a:gd name="connsiteX1" fmla="*/ 107962 w 1892808"/>
                <a:gd name="connsiteY1" fmla="*/ 0 h 647760"/>
                <a:gd name="connsiteX2" fmla="*/ 1784846 w 1892808"/>
                <a:gd name="connsiteY2" fmla="*/ 0 h 647760"/>
                <a:gd name="connsiteX3" fmla="*/ 1892808 w 1892808"/>
                <a:gd name="connsiteY3" fmla="*/ 107962 h 647760"/>
                <a:gd name="connsiteX4" fmla="*/ 1892808 w 1892808"/>
                <a:gd name="connsiteY4" fmla="*/ 539798 h 647760"/>
                <a:gd name="connsiteX5" fmla="*/ 1784846 w 1892808"/>
                <a:gd name="connsiteY5" fmla="*/ 647760 h 647760"/>
                <a:gd name="connsiteX6" fmla="*/ 107962 w 1892808"/>
                <a:gd name="connsiteY6" fmla="*/ 647760 h 647760"/>
                <a:gd name="connsiteX7" fmla="*/ 0 w 1892808"/>
                <a:gd name="connsiteY7" fmla="*/ 539798 h 647760"/>
                <a:gd name="connsiteX8" fmla="*/ 0 w 1892808"/>
                <a:gd name="connsiteY8" fmla="*/ 107962 h 647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2808" h="647760">
                  <a:moveTo>
                    <a:pt x="0" y="107962"/>
                  </a:moveTo>
                  <a:cubicBezTo>
                    <a:pt x="0" y="48336"/>
                    <a:pt x="48336" y="0"/>
                    <a:pt x="107962" y="0"/>
                  </a:cubicBezTo>
                  <a:lnTo>
                    <a:pt x="1784846" y="0"/>
                  </a:lnTo>
                  <a:cubicBezTo>
                    <a:pt x="1844472" y="0"/>
                    <a:pt x="1892808" y="48336"/>
                    <a:pt x="1892808" y="107962"/>
                  </a:cubicBezTo>
                  <a:lnTo>
                    <a:pt x="1892808" y="539798"/>
                  </a:lnTo>
                  <a:cubicBezTo>
                    <a:pt x="1892808" y="599424"/>
                    <a:pt x="1844472" y="647760"/>
                    <a:pt x="1784846" y="647760"/>
                  </a:cubicBezTo>
                  <a:lnTo>
                    <a:pt x="107962" y="647760"/>
                  </a:lnTo>
                  <a:cubicBezTo>
                    <a:pt x="48336" y="647760"/>
                    <a:pt x="0" y="599424"/>
                    <a:pt x="0" y="539798"/>
                  </a:cubicBezTo>
                  <a:lnTo>
                    <a:pt x="0" y="107962"/>
                  </a:lnTo>
                  <a:close/>
                </a:path>
              </a:pathLst>
            </a:cu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4491" tIns="134491" rIns="134491" bIns="134491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700" kern="1200" dirty="0"/>
                <a:t>Happy</a:t>
              </a: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1F54284-47D2-4377-B6DB-76C906B7489B}"/>
                </a:ext>
              </a:extLst>
            </p:cNvPr>
            <p:cNvSpPr/>
            <p:nvPr/>
          </p:nvSpPr>
          <p:spPr>
            <a:xfrm>
              <a:off x="5639942" y="2788689"/>
              <a:ext cx="1892808" cy="647760"/>
            </a:xfrm>
            <a:custGeom>
              <a:avLst/>
              <a:gdLst>
                <a:gd name="connsiteX0" fmla="*/ 0 w 1892808"/>
                <a:gd name="connsiteY0" fmla="*/ 107962 h 647760"/>
                <a:gd name="connsiteX1" fmla="*/ 107962 w 1892808"/>
                <a:gd name="connsiteY1" fmla="*/ 0 h 647760"/>
                <a:gd name="connsiteX2" fmla="*/ 1784846 w 1892808"/>
                <a:gd name="connsiteY2" fmla="*/ 0 h 647760"/>
                <a:gd name="connsiteX3" fmla="*/ 1892808 w 1892808"/>
                <a:gd name="connsiteY3" fmla="*/ 107962 h 647760"/>
                <a:gd name="connsiteX4" fmla="*/ 1892808 w 1892808"/>
                <a:gd name="connsiteY4" fmla="*/ 539798 h 647760"/>
                <a:gd name="connsiteX5" fmla="*/ 1784846 w 1892808"/>
                <a:gd name="connsiteY5" fmla="*/ 647760 h 647760"/>
                <a:gd name="connsiteX6" fmla="*/ 107962 w 1892808"/>
                <a:gd name="connsiteY6" fmla="*/ 647760 h 647760"/>
                <a:gd name="connsiteX7" fmla="*/ 0 w 1892808"/>
                <a:gd name="connsiteY7" fmla="*/ 539798 h 647760"/>
                <a:gd name="connsiteX8" fmla="*/ 0 w 1892808"/>
                <a:gd name="connsiteY8" fmla="*/ 107962 h 647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2808" h="647760">
                  <a:moveTo>
                    <a:pt x="0" y="107962"/>
                  </a:moveTo>
                  <a:cubicBezTo>
                    <a:pt x="0" y="48336"/>
                    <a:pt x="48336" y="0"/>
                    <a:pt x="107962" y="0"/>
                  </a:cubicBezTo>
                  <a:lnTo>
                    <a:pt x="1784846" y="0"/>
                  </a:lnTo>
                  <a:cubicBezTo>
                    <a:pt x="1844472" y="0"/>
                    <a:pt x="1892808" y="48336"/>
                    <a:pt x="1892808" y="107962"/>
                  </a:cubicBezTo>
                  <a:lnTo>
                    <a:pt x="1892808" y="539798"/>
                  </a:lnTo>
                  <a:cubicBezTo>
                    <a:pt x="1892808" y="599424"/>
                    <a:pt x="1844472" y="647760"/>
                    <a:pt x="1784846" y="647760"/>
                  </a:cubicBezTo>
                  <a:lnTo>
                    <a:pt x="107962" y="647760"/>
                  </a:lnTo>
                  <a:cubicBezTo>
                    <a:pt x="48336" y="647760"/>
                    <a:pt x="0" y="599424"/>
                    <a:pt x="0" y="539798"/>
                  </a:cubicBezTo>
                  <a:lnTo>
                    <a:pt x="0" y="107962"/>
                  </a:lnTo>
                  <a:close/>
                </a:path>
              </a:pathLst>
            </a:cu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4491" tIns="134491" rIns="134491" bIns="134491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700" kern="1200" dirty="0"/>
                <a:t>Filled</a:t>
              </a: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A84EAA4-0CAC-41DA-9B5C-543F43E46393}"/>
                </a:ext>
              </a:extLst>
            </p:cNvPr>
            <p:cNvSpPr/>
            <p:nvPr/>
          </p:nvSpPr>
          <p:spPr>
            <a:xfrm>
              <a:off x="5639942" y="2077834"/>
              <a:ext cx="1892808" cy="647760"/>
            </a:xfrm>
            <a:custGeom>
              <a:avLst/>
              <a:gdLst>
                <a:gd name="connsiteX0" fmla="*/ 0 w 1892808"/>
                <a:gd name="connsiteY0" fmla="*/ 107962 h 647760"/>
                <a:gd name="connsiteX1" fmla="*/ 107962 w 1892808"/>
                <a:gd name="connsiteY1" fmla="*/ 0 h 647760"/>
                <a:gd name="connsiteX2" fmla="*/ 1784846 w 1892808"/>
                <a:gd name="connsiteY2" fmla="*/ 0 h 647760"/>
                <a:gd name="connsiteX3" fmla="*/ 1892808 w 1892808"/>
                <a:gd name="connsiteY3" fmla="*/ 107962 h 647760"/>
                <a:gd name="connsiteX4" fmla="*/ 1892808 w 1892808"/>
                <a:gd name="connsiteY4" fmla="*/ 539798 h 647760"/>
                <a:gd name="connsiteX5" fmla="*/ 1784846 w 1892808"/>
                <a:gd name="connsiteY5" fmla="*/ 647760 h 647760"/>
                <a:gd name="connsiteX6" fmla="*/ 107962 w 1892808"/>
                <a:gd name="connsiteY6" fmla="*/ 647760 h 647760"/>
                <a:gd name="connsiteX7" fmla="*/ 0 w 1892808"/>
                <a:gd name="connsiteY7" fmla="*/ 539798 h 647760"/>
                <a:gd name="connsiteX8" fmla="*/ 0 w 1892808"/>
                <a:gd name="connsiteY8" fmla="*/ 107962 h 647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2808" h="647760">
                  <a:moveTo>
                    <a:pt x="0" y="107962"/>
                  </a:moveTo>
                  <a:cubicBezTo>
                    <a:pt x="0" y="48336"/>
                    <a:pt x="48336" y="0"/>
                    <a:pt x="107962" y="0"/>
                  </a:cubicBezTo>
                  <a:lnTo>
                    <a:pt x="1784846" y="0"/>
                  </a:lnTo>
                  <a:cubicBezTo>
                    <a:pt x="1844472" y="0"/>
                    <a:pt x="1892808" y="48336"/>
                    <a:pt x="1892808" y="107962"/>
                  </a:cubicBezTo>
                  <a:lnTo>
                    <a:pt x="1892808" y="539798"/>
                  </a:lnTo>
                  <a:cubicBezTo>
                    <a:pt x="1892808" y="599424"/>
                    <a:pt x="1844472" y="647760"/>
                    <a:pt x="1784846" y="647760"/>
                  </a:cubicBezTo>
                  <a:lnTo>
                    <a:pt x="107962" y="647760"/>
                  </a:lnTo>
                  <a:cubicBezTo>
                    <a:pt x="48336" y="647760"/>
                    <a:pt x="0" y="599424"/>
                    <a:pt x="0" y="539798"/>
                  </a:cubicBezTo>
                  <a:lnTo>
                    <a:pt x="0" y="107962"/>
                  </a:lnTo>
                  <a:close/>
                </a:path>
              </a:pathLst>
            </a:cu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4491" tIns="134491" rIns="134491" bIns="134491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700" kern="1200" dirty="0"/>
                <a:t>Heaven</a:t>
              </a:r>
            </a:p>
          </p:txBody>
        </p:sp>
      </p:grp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3EAD954-5DB8-4640-9108-8C444742BEEA}"/>
              </a:ext>
            </a:extLst>
          </p:cNvPr>
          <p:cNvSpPr/>
          <p:nvPr/>
        </p:nvSpPr>
        <p:spPr>
          <a:xfrm>
            <a:off x="8525633" y="604418"/>
            <a:ext cx="2011680" cy="719010"/>
          </a:xfrm>
          <a:custGeom>
            <a:avLst/>
            <a:gdLst>
              <a:gd name="connsiteX0" fmla="*/ 0 w 1943762"/>
              <a:gd name="connsiteY0" fmla="*/ 105156 h 1051560"/>
              <a:gd name="connsiteX1" fmla="*/ 105156 w 1943762"/>
              <a:gd name="connsiteY1" fmla="*/ 0 h 1051560"/>
              <a:gd name="connsiteX2" fmla="*/ 1838606 w 1943762"/>
              <a:gd name="connsiteY2" fmla="*/ 0 h 1051560"/>
              <a:gd name="connsiteX3" fmla="*/ 1943762 w 1943762"/>
              <a:gd name="connsiteY3" fmla="*/ 105156 h 1051560"/>
              <a:gd name="connsiteX4" fmla="*/ 1943762 w 1943762"/>
              <a:gd name="connsiteY4" fmla="*/ 946404 h 1051560"/>
              <a:gd name="connsiteX5" fmla="*/ 1838606 w 1943762"/>
              <a:gd name="connsiteY5" fmla="*/ 1051560 h 1051560"/>
              <a:gd name="connsiteX6" fmla="*/ 105156 w 1943762"/>
              <a:gd name="connsiteY6" fmla="*/ 1051560 h 1051560"/>
              <a:gd name="connsiteX7" fmla="*/ 0 w 1943762"/>
              <a:gd name="connsiteY7" fmla="*/ 946404 h 1051560"/>
              <a:gd name="connsiteX8" fmla="*/ 0 w 1943762"/>
              <a:gd name="connsiteY8" fmla="*/ 105156 h 105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43762" h="1051560">
                <a:moveTo>
                  <a:pt x="0" y="105156"/>
                </a:moveTo>
                <a:cubicBezTo>
                  <a:pt x="0" y="47080"/>
                  <a:pt x="47080" y="0"/>
                  <a:pt x="105156" y="0"/>
                </a:cubicBezTo>
                <a:lnTo>
                  <a:pt x="1838606" y="0"/>
                </a:lnTo>
                <a:cubicBezTo>
                  <a:pt x="1896682" y="0"/>
                  <a:pt x="1943762" y="47080"/>
                  <a:pt x="1943762" y="105156"/>
                </a:cubicBezTo>
                <a:lnTo>
                  <a:pt x="1943762" y="946404"/>
                </a:lnTo>
                <a:cubicBezTo>
                  <a:pt x="1943762" y="1004480"/>
                  <a:pt x="1896682" y="1051560"/>
                  <a:pt x="1838606" y="1051560"/>
                </a:cubicBezTo>
                <a:lnTo>
                  <a:pt x="105156" y="1051560"/>
                </a:lnTo>
                <a:cubicBezTo>
                  <a:pt x="47080" y="1051560"/>
                  <a:pt x="0" y="1004480"/>
                  <a:pt x="0" y="946404"/>
                </a:cubicBezTo>
                <a:lnTo>
                  <a:pt x="0" y="105156"/>
                </a:lnTo>
                <a:close/>
              </a:path>
            </a:pathLst>
          </a:cu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171769" tIns="171769" rIns="171769" bIns="171769" numCol="1" spcCol="1270" anchor="ctr" anchorCtr="0">
            <a:noAutofit/>
          </a:bodyPr>
          <a:lstStyle/>
          <a:p>
            <a:pPr marL="0" lvl="0" indent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200" kern="1200" dirty="0">
                <a:latin typeface="Segoe UI Black" panose="020B0A02040204020203" pitchFamily="34" charset="0"/>
                <a:ea typeface="Segoe UI Black" panose="020B0A02040204020203" pitchFamily="34" charset="0"/>
              </a:rPr>
              <a:t>Future</a:t>
            </a:r>
          </a:p>
        </p:txBody>
      </p:sp>
    </p:spTree>
    <p:extLst>
      <p:ext uri="{BB962C8B-B14F-4D97-AF65-F5344CB8AC3E}">
        <p14:creationId xmlns:p14="http://schemas.microsoft.com/office/powerpoint/2010/main" val="22239724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F5E68-0BB1-4D27-BEE6-F92871BE8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Sermons or One?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4F0E8D2-449A-4282-AAF8-1FF17AC1ED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4634681"/>
              </p:ext>
            </p:extLst>
          </p:nvPr>
        </p:nvGraphicFramePr>
        <p:xfrm>
          <a:off x="609600" y="1314782"/>
          <a:ext cx="10972800" cy="3757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0764">
                  <a:extLst>
                    <a:ext uri="{9D8B030D-6E8A-4147-A177-3AD203B41FA5}">
                      <a16:colId xmlns:a16="http://schemas.microsoft.com/office/drawing/2014/main" val="3480993234"/>
                    </a:ext>
                  </a:extLst>
                </a:gridCol>
                <a:gridCol w="4221018">
                  <a:extLst>
                    <a:ext uri="{9D8B030D-6E8A-4147-A177-3AD203B41FA5}">
                      <a16:colId xmlns:a16="http://schemas.microsoft.com/office/drawing/2014/main" val="2132095901"/>
                    </a:ext>
                  </a:extLst>
                </a:gridCol>
                <a:gridCol w="4221018">
                  <a:extLst>
                    <a:ext uri="{9D8B030D-6E8A-4147-A177-3AD203B41FA5}">
                      <a16:colId xmlns:a16="http://schemas.microsoft.com/office/drawing/2014/main" val="2961802062"/>
                    </a:ext>
                  </a:extLst>
                </a:gridCol>
              </a:tblGrid>
              <a:tr h="50708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Segoe UI Black" panose="020B0A02040204020203" pitchFamily="34" charset="0"/>
                          <a:ea typeface="Segoe UI Black" panose="020B0A02040204020203" pitchFamily="34" charset="0"/>
                          <a:cs typeface="Segoe UI" panose="020B0502040204020203" pitchFamily="34" charset="0"/>
                        </a:rPr>
                        <a:t>Characteristic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Segoe UI Black" panose="020B0A02040204020203" pitchFamily="34" charset="0"/>
                          <a:ea typeface="Segoe UI Black" panose="020B0A02040204020203" pitchFamily="34" charset="0"/>
                          <a:cs typeface="Segoe UI" panose="020B0502040204020203" pitchFamily="34" charset="0"/>
                        </a:rPr>
                        <a:t>Sermon on the Mount</a:t>
                      </a:r>
                      <a:endParaRPr lang="en-US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Segoe UI Black" panose="020B0A02040204020203" pitchFamily="34" charset="0"/>
                          <a:ea typeface="Segoe UI Black" panose="020B0A02040204020203" pitchFamily="34" charset="0"/>
                          <a:cs typeface="Segoe UI" panose="020B0502040204020203" pitchFamily="34" charset="0"/>
                        </a:rPr>
                        <a:t>Sermon on the Plain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1351129"/>
                  </a:ext>
                </a:extLst>
              </a:tr>
              <a:tr h="408718">
                <a:tc>
                  <a:txBody>
                    <a:bodyPr/>
                    <a:lstStyle/>
                    <a:p>
                      <a:r>
                        <a:rPr lang="en-US" dirty="0"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Scripture Passage</a:t>
                      </a:r>
                    </a:p>
                  </a:txBody>
                  <a:tcPr marT="91440"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Matthew 5:1-12</a:t>
                      </a:r>
                    </a:p>
                  </a:txBody>
                  <a:tcPr marT="91440"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Luke 6:20-49</a:t>
                      </a:r>
                    </a:p>
                  </a:txBody>
                  <a:tcPr marT="91440"/>
                </a:tc>
                <a:extLst>
                  <a:ext uri="{0D108BD9-81ED-4DB2-BD59-A6C34878D82A}">
                    <a16:rowId xmlns:a16="http://schemas.microsoft.com/office/drawing/2014/main" val="1146254020"/>
                  </a:ext>
                </a:extLst>
              </a:tr>
              <a:tr h="408718">
                <a:tc>
                  <a:txBody>
                    <a:bodyPr/>
                    <a:lstStyle/>
                    <a:p>
                      <a:r>
                        <a:rPr lang="en-US" dirty="0"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Location</a:t>
                      </a:r>
                    </a:p>
                  </a:txBody>
                  <a:tcPr marT="91440"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On the mountain</a:t>
                      </a:r>
                    </a:p>
                  </a:txBody>
                  <a:tcPr marT="91440"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On a plain at the foot of the mountain</a:t>
                      </a:r>
                    </a:p>
                  </a:txBody>
                  <a:tcPr marT="91440"/>
                </a:tc>
                <a:extLst>
                  <a:ext uri="{0D108BD9-81ED-4DB2-BD59-A6C34878D82A}">
                    <a16:rowId xmlns:a16="http://schemas.microsoft.com/office/drawing/2014/main" val="2971559115"/>
                  </a:ext>
                </a:extLst>
              </a:tr>
              <a:tr h="408718">
                <a:tc>
                  <a:txBody>
                    <a:bodyPr/>
                    <a:lstStyle/>
                    <a:p>
                      <a:r>
                        <a:rPr lang="en-US" dirty="0"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Timing</a:t>
                      </a:r>
                    </a:p>
                  </a:txBody>
                  <a:tcPr marT="91440"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Before choosing the Apostles</a:t>
                      </a:r>
                    </a:p>
                  </a:txBody>
                  <a:tcPr marT="91440"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After choosing the Apostles</a:t>
                      </a:r>
                    </a:p>
                  </a:txBody>
                  <a:tcPr marT="91440"/>
                </a:tc>
                <a:extLst>
                  <a:ext uri="{0D108BD9-81ED-4DB2-BD59-A6C34878D82A}">
                    <a16:rowId xmlns:a16="http://schemas.microsoft.com/office/drawing/2014/main" val="2382681188"/>
                  </a:ext>
                </a:extLst>
              </a:tr>
              <a:tr h="1007795">
                <a:tc>
                  <a:txBody>
                    <a:bodyPr/>
                    <a:lstStyle/>
                    <a:p>
                      <a:r>
                        <a:rPr lang="en-US" dirty="0"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Focal Theme</a:t>
                      </a:r>
                    </a:p>
                  </a:txBody>
                  <a:tcPr marT="91440"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Eight (8) character traits essential </a:t>
                      </a:r>
                      <a:br>
                        <a:rPr lang="en-US" b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</a:br>
                      <a:r>
                        <a:rPr lang="en-US" b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to happiness and influence for citizens</a:t>
                      </a:r>
                      <a:br>
                        <a:rPr lang="en-US" b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</a:br>
                      <a:r>
                        <a:rPr lang="en-US" b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of God’s Kingdom.</a:t>
                      </a:r>
                    </a:p>
                  </a:txBody>
                  <a:tcPr marT="91440"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Four (4) social situations that illustrate </a:t>
                      </a:r>
                      <a:br>
                        <a:rPr lang="en-US" b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</a:br>
                      <a:r>
                        <a:rPr lang="en-US" b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the hope of God’s transformation and blessing to all who come to receive it.</a:t>
                      </a:r>
                    </a:p>
                  </a:txBody>
                  <a:tcPr marT="91440"/>
                </a:tc>
                <a:extLst>
                  <a:ext uri="{0D108BD9-81ED-4DB2-BD59-A6C34878D82A}">
                    <a16:rowId xmlns:a16="http://schemas.microsoft.com/office/drawing/2014/main" val="4007079788"/>
                  </a:ext>
                </a:extLst>
              </a:tr>
              <a:tr h="1007795">
                <a:tc>
                  <a:txBody>
                    <a:bodyPr/>
                    <a:lstStyle/>
                    <a:p>
                      <a:r>
                        <a:rPr lang="en-US" dirty="0"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Warnings (Woes)</a:t>
                      </a:r>
                    </a:p>
                  </a:txBody>
                  <a:tcPr marT="91440"/>
                </a:tc>
                <a:tc>
                  <a:txBody>
                    <a:bodyPr/>
                    <a:lstStyle/>
                    <a:p>
                      <a:endParaRPr lang="en-US" b="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T="91440"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Four (4) social situations that illustrate </a:t>
                      </a:r>
                      <a:br>
                        <a:rPr lang="en-US" b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</a:br>
                      <a:r>
                        <a:rPr lang="en-US" b="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the consequences of rejecting God’s transformational offer.</a:t>
                      </a:r>
                    </a:p>
                  </a:txBody>
                  <a:tcPr marT="91440"/>
                </a:tc>
                <a:extLst>
                  <a:ext uri="{0D108BD9-81ED-4DB2-BD59-A6C34878D82A}">
                    <a16:rowId xmlns:a16="http://schemas.microsoft.com/office/drawing/2014/main" val="2259201472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3114FF-F714-4EAA-B01F-7C8EF4D88F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E14D13-709A-402D-B669-74D511747A6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EEF4CF1-A526-4274-B4EE-84FEB37FA582}"/>
              </a:ext>
            </a:extLst>
          </p:cNvPr>
          <p:cNvSpPr/>
          <p:nvPr/>
        </p:nvSpPr>
        <p:spPr>
          <a:xfrm>
            <a:off x="1504335" y="5270092"/>
            <a:ext cx="9212826" cy="8357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We don’t know for sure, but Luke’s purpose for including the sermon seems to be very specific, as shown by the next passage.</a:t>
            </a:r>
          </a:p>
        </p:txBody>
      </p:sp>
    </p:spTree>
    <p:extLst>
      <p:ext uri="{BB962C8B-B14F-4D97-AF65-F5344CB8AC3E}">
        <p14:creationId xmlns:p14="http://schemas.microsoft.com/office/powerpoint/2010/main" val="85584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65779F2-786F-413A-8AD1-60BB8E5E78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E14D13-709A-402D-B669-74D511747A6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627577-F809-415E-A29D-2E7547E6C558}"/>
              </a:ext>
            </a:extLst>
          </p:cNvPr>
          <p:cNvSpPr txBox="1"/>
          <p:nvPr/>
        </p:nvSpPr>
        <p:spPr>
          <a:xfrm>
            <a:off x="1995055" y="877456"/>
            <a:ext cx="8220364" cy="2215991"/>
          </a:xfrm>
          <a:prstGeom prst="rect">
            <a:avLst/>
          </a:prstGeom>
          <a:noFill/>
          <a:ln w="57150">
            <a:solidFill>
              <a:schemeClr val="tx2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B6E90E-5228-49BA-A6D4-4FD25A89ACAD}"/>
              </a:ext>
            </a:extLst>
          </p:cNvPr>
          <p:cNvSpPr txBox="1"/>
          <p:nvPr/>
        </p:nvSpPr>
        <p:spPr>
          <a:xfrm>
            <a:off x="2576945" y="3435917"/>
            <a:ext cx="793404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1800"/>
              </a:spcAft>
              <a:buAutoNum type="arabicPeriod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A state of utmost bliss</a:t>
            </a:r>
          </a:p>
          <a:p>
            <a:pPr marL="514350" indent="-514350">
              <a:spcAft>
                <a:spcPts val="1800"/>
              </a:spcAft>
              <a:buAutoNum type="arabicPeriod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Supreme blessedness </a:t>
            </a:r>
          </a:p>
          <a:p>
            <a:pPr marL="514350" indent="-514350">
              <a:spcAft>
                <a:spcPts val="1800"/>
              </a:spcAft>
              <a:buAutoNum type="arabicPeriod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Exalted happiness</a:t>
            </a:r>
          </a:p>
        </p:txBody>
      </p:sp>
    </p:spTree>
    <p:extLst>
      <p:ext uri="{BB962C8B-B14F-4D97-AF65-F5344CB8AC3E}">
        <p14:creationId xmlns:p14="http://schemas.microsoft.com/office/powerpoint/2010/main" val="19833750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5D94D2-C62E-4AA4-AEC2-CBFAF56E5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3649" y="196650"/>
            <a:ext cx="7165395" cy="6322138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en-US" b="1" baseline="30000" dirty="0">
                <a:solidFill>
                  <a:srgbClr val="000000"/>
                </a:solidFill>
              </a:rPr>
              <a:t>24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But woe to you who are rich, for you have received your comfort. </a:t>
            </a:r>
            <a:r>
              <a:rPr lang="en-US" b="1" baseline="30000" dirty="0">
                <a:solidFill>
                  <a:srgbClr val="000000"/>
                </a:solidFill>
              </a:rPr>
              <a:t>25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Woe to you who are now full, for you will be hungry. Woe to you who are now laughing, for you will mourn and weep. </a:t>
            </a:r>
            <a:r>
              <a:rPr lang="en-US" b="1" baseline="30000" dirty="0">
                <a:solidFill>
                  <a:srgbClr val="000000"/>
                </a:solidFill>
              </a:rPr>
              <a:t>26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Woe to you when all people speak well of you, for this is the way their ancestors used to treat the false prophets.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4876FC0-80F8-4092-809E-012BB41040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E14D13-709A-402D-B669-74D511747A6C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4D4F5F2-780D-4223-8F15-706EB1258DD2}"/>
              </a:ext>
            </a:extLst>
          </p:cNvPr>
          <p:cNvSpPr txBox="1">
            <a:spLocks/>
          </p:cNvSpPr>
          <p:nvPr/>
        </p:nvSpPr>
        <p:spPr>
          <a:xfrm>
            <a:off x="150829" y="406399"/>
            <a:ext cx="3629320" cy="189434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7375" algn="r"/>
              </a:tabLst>
              <a:defRPr/>
            </a:pPr>
            <a:r>
              <a:rPr lang="en-US" sz="4000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Warnings:</a:t>
            </a:r>
            <a:br>
              <a:rPr lang="en-US" sz="4000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</a:br>
            <a:r>
              <a:rPr lang="en-US" sz="4000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Self-Reliance</a:t>
            </a:r>
            <a:endParaRPr lang="en-US" sz="4000" b="1" dirty="0">
              <a:solidFill>
                <a:schemeClr val="accent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B385B3-772C-4377-A43A-0E73F5EB415C}"/>
              </a:ext>
            </a:extLst>
          </p:cNvPr>
          <p:cNvSpPr txBox="1"/>
          <p:nvPr/>
        </p:nvSpPr>
        <p:spPr>
          <a:xfrm>
            <a:off x="234454" y="2395217"/>
            <a:ext cx="35161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Segoe UI" panose="020B0502040204020203" pitchFamily="34" charset="0"/>
              </a:rPr>
              <a:t>Luke 6:24-26</a:t>
            </a:r>
            <a:endParaRPr lang="en-US" sz="3200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4A8E007-80F6-43CA-B2EE-729E31AC1992}"/>
              </a:ext>
            </a:extLst>
          </p:cNvPr>
          <p:cNvSpPr/>
          <p:nvPr/>
        </p:nvSpPr>
        <p:spPr>
          <a:xfrm>
            <a:off x="234454" y="3637939"/>
            <a:ext cx="3516197" cy="108154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What word stands out to you in this passage?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6947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5D94D2-C62E-4AA4-AEC2-CBFAF56E5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3649" y="196650"/>
            <a:ext cx="7165395" cy="6322138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en-US" b="1" baseline="30000" dirty="0">
                <a:solidFill>
                  <a:srgbClr val="000000"/>
                </a:solidFill>
              </a:rPr>
              <a:t>24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But </a:t>
            </a:r>
            <a:r>
              <a:rPr lang="en-US" dirty="0">
                <a:solidFill>
                  <a:srgbClr val="000000"/>
                </a:solidFill>
                <a:effectLst>
                  <a:glow rad="228600">
                    <a:srgbClr val="BD582C">
                      <a:satMod val="175000"/>
                      <a:alpha val="40000"/>
                    </a:srgbClr>
                  </a:glow>
                </a:effectLst>
              </a:rPr>
              <a:t>woe</a:t>
            </a:r>
            <a:r>
              <a:rPr lang="en-US" dirty="0">
                <a:solidFill>
                  <a:srgbClr val="000000"/>
                </a:solidFill>
              </a:rPr>
              <a:t> to you who are rich, for you have received your comfort. </a:t>
            </a:r>
            <a:r>
              <a:rPr lang="en-US" b="1" baseline="30000" dirty="0">
                <a:solidFill>
                  <a:srgbClr val="000000"/>
                </a:solidFill>
              </a:rPr>
              <a:t>25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effectLst>
                  <a:glow rad="228600">
                    <a:srgbClr val="BD582C">
                      <a:satMod val="175000"/>
                      <a:alpha val="40000"/>
                    </a:srgbClr>
                  </a:glow>
                </a:effectLst>
              </a:rPr>
              <a:t>Woe</a:t>
            </a:r>
            <a:r>
              <a:rPr lang="en-US" dirty="0">
                <a:solidFill>
                  <a:srgbClr val="000000"/>
                </a:solidFill>
              </a:rPr>
              <a:t> to you who are now full, for you will be hungry. </a:t>
            </a:r>
            <a:r>
              <a:rPr lang="en-US" dirty="0">
                <a:solidFill>
                  <a:srgbClr val="000000"/>
                </a:solidFill>
                <a:effectLst>
                  <a:glow rad="228600">
                    <a:srgbClr val="BD582C">
                      <a:satMod val="175000"/>
                      <a:alpha val="40000"/>
                    </a:srgbClr>
                  </a:glow>
                </a:effectLst>
              </a:rPr>
              <a:t>Woe</a:t>
            </a:r>
            <a:r>
              <a:rPr lang="en-US" dirty="0">
                <a:solidFill>
                  <a:srgbClr val="000000"/>
                </a:solidFill>
              </a:rPr>
              <a:t> to you who are now laughing, for you will mourn and weep. </a:t>
            </a:r>
            <a:r>
              <a:rPr lang="en-US" b="1" baseline="30000" dirty="0">
                <a:solidFill>
                  <a:srgbClr val="000000"/>
                </a:solidFill>
              </a:rPr>
              <a:t>26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effectLst>
                  <a:glow rad="228600">
                    <a:srgbClr val="BD582C">
                      <a:satMod val="175000"/>
                      <a:alpha val="40000"/>
                    </a:srgbClr>
                  </a:glow>
                </a:effectLst>
              </a:rPr>
              <a:t>Woe</a:t>
            </a:r>
            <a:r>
              <a:rPr lang="en-US" dirty="0">
                <a:solidFill>
                  <a:srgbClr val="000000"/>
                </a:solidFill>
              </a:rPr>
              <a:t> to you when all people speak well of you, for this is the way their ancestors used to treat the false prophets.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4876FC0-80F8-4092-809E-012BB41040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E14D13-709A-402D-B669-74D511747A6C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4D4F5F2-780D-4223-8F15-706EB1258DD2}"/>
              </a:ext>
            </a:extLst>
          </p:cNvPr>
          <p:cNvSpPr txBox="1">
            <a:spLocks/>
          </p:cNvSpPr>
          <p:nvPr/>
        </p:nvSpPr>
        <p:spPr>
          <a:xfrm>
            <a:off x="150829" y="406399"/>
            <a:ext cx="3629320" cy="189434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7375" algn="r"/>
              </a:tabLst>
              <a:defRPr/>
            </a:pP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Warning:</a:t>
            </a:r>
            <a:b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</a:b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Self-Reliance</a:t>
            </a:r>
            <a:endParaRPr lang="en-US" b="1" dirty="0">
              <a:solidFill>
                <a:schemeClr val="accent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B385B3-772C-4377-A43A-0E73F5EB415C}"/>
              </a:ext>
            </a:extLst>
          </p:cNvPr>
          <p:cNvSpPr txBox="1"/>
          <p:nvPr/>
        </p:nvSpPr>
        <p:spPr>
          <a:xfrm>
            <a:off x="234454" y="2395217"/>
            <a:ext cx="35161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Segoe UI" panose="020B0502040204020203" pitchFamily="34" charset="0"/>
              </a:rPr>
              <a:t>Luke 6:24-26</a:t>
            </a:r>
            <a:endParaRPr lang="en-US" sz="3200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2A3EE44-2F17-4077-AFA9-35FCDBFD002D}"/>
              </a:ext>
            </a:extLst>
          </p:cNvPr>
          <p:cNvSpPr/>
          <p:nvPr/>
        </p:nvSpPr>
        <p:spPr>
          <a:xfrm>
            <a:off x="234454" y="3637938"/>
            <a:ext cx="3516197" cy="130768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What does “woe” mean in this context?</a:t>
            </a:r>
            <a:endParaRPr lang="en-US" sz="2000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2CC454B-E7AA-48C0-B238-CA68379BF933}"/>
              </a:ext>
            </a:extLst>
          </p:cNvPr>
          <p:cNvSpPr/>
          <p:nvPr/>
        </p:nvSpPr>
        <p:spPr>
          <a:xfrm>
            <a:off x="4584151" y="5169408"/>
            <a:ext cx="6973865" cy="1170786"/>
          </a:xfrm>
          <a:prstGeom prst="roundRect">
            <a:avLst/>
          </a:prstGeom>
          <a:solidFill>
            <a:schemeClr val="tx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Woe (“</a:t>
            </a:r>
            <a:r>
              <a:rPr lang="en-US" sz="2400" dirty="0" err="1">
                <a:latin typeface="Segoe UI Semibold" panose="020B0702040204020203" pitchFamily="34" charset="0"/>
                <a:cs typeface="Segoe UI Semibold" panose="020B0702040204020203" pitchFamily="34" charset="0"/>
              </a:rPr>
              <a:t>ouai</a:t>
            </a:r>
            <a:r>
              <a:rPr lang="en-US" sz="24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”) is an exclamation of pain or pity for the misfortune that awaits someone.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96641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27AB108-1F7D-40FB-9C12-C1913D244B26}"/>
              </a:ext>
            </a:extLst>
          </p:cNvPr>
          <p:cNvSpPr/>
          <p:nvPr/>
        </p:nvSpPr>
        <p:spPr>
          <a:xfrm>
            <a:off x="5415111" y="602854"/>
            <a:ext cx="2011680" cy="719010"/>
          </a:xfrm>
          <a:custGeom>
            <a:avLst/>
            <a:gdLst>
              <a:gd name="connsiteX0" fmla="*/ 0 w 1943762"/>
              <a:gd name="connsiteY0" fmla="*/ 105156 h 1051560"/>
              <a:gd name="connsiteX1" fmla="*/ 105156 w 1943762"/>
              <a:gd name="connsiteY1" fmla="*/ 0 h 1051560"/>
              <a:gd name="connsiteX2" fmla="*/ 1838606 w 1943762"/>
              <a:gd name="connsiteY2" fmla="*/ 0 h 1051560"/>
              <a:gd name="connsiteX3" fmla="*/ 1943762 w 1943762"/>
              <a:gd name="connsiteY3" fmla="*/ 105156 h 1051560"/>
              <a:gd name="connsiteX4" fmla="*/ 1943762 w 1943762"/>
              <a:gd name="connsiteY4" fmla="*/ 946404 h 1051560"/>
              <a:gd name="connsiteX5" fmla="*/ 1838606 w 1943762"/>
              <a:gd name="connsiteY5" fmla="*/ 1051560 h 1051560"/>
              <a:gd name="connsiteX6" fmla="*/ 105156 w 1943762"/>
              <a:gd name="connsiteY6" fmla="*/ 1051560 h 1051560"/>
              <a:gd name="connsiteX7" fmla="*/ 0 w 1943762"/>
              <a:gd name="connsiteY7" fmla="*/ 946404 h 1051560"/>
              <a:gd name="connsiteX8" fmla="*/ 0 w 1943762"/>
              <a:gd name="connsiteY8" fmla="*/ 105156 h 105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43762" h="1051560">
                <a:moveTo>
                  <a:pt x="0" y="105156"/>
                </a:moveTo>
                <a:cubicBezTo>
                  <a:pt x="0" y="47080"/>
                  <a:pt x="47080" y="0"/>
                  <a:pt x="105156" y="0"/>
                </a:cubicBezTo>
                <a:lnTo>
                  <a:pt x="1838606" y="0"/>
                </a:lnTo>
                <a:cubicBezTo>
                  <a:pt x="1896682" y="0"/>
                  <a:pt x="1943762" y="47080"/>
                  <a:pt x="1943762" y="105156"/>
                </a:cubicBezTo>
                <a:lnTo>
                  <a:pt x="1943762" y="946404"/>
                </a:lnTo>
                <a:cubicBezTo>
                  <a:pt x="1943762" y="1004480"/>
                  <a:pt x="1896682" y="1051560"/>
                  <a:pt x="1838606" y="1051560"/>
                </a:cubicBezTo>
                <a:lnTo>
                  <a:pt x="105156" y="1051560"/>
                </a:lnTo>
                <a:cubicBezTo>
                  <a:pt x="47080" y="1051560"/>
                  <a:pt x="0" y="1004480"/>
                  <a:pt x="0" y="946404"/>
                </a:cubicBezTo>
                <a:lnTo>
                  <a:pt x="0" y="105156"/>
                </a:lnTo>
                <a:close/>
              </a:path>
            </a:pathLst>
          </a:cu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171769" tIns="171769" rIns="171769" bIns="171769" numCol="1" spcCol="1270" anchor="ctr" anchorCtr="0">
            <a:noAutofit/>
          </a:bodyPr>
          <a:lstStyle/>
          <a:p>
            <a:pPr marL="0" lvl="0" indent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200" kern="1200" dirty="0">
                <a:latin typeface="Segoe UI Black" panose="020B0A02040204020203" pitchFamily="34" charset="0"/>
                <a:ea typeface="Segoe UI Black" panose="020B0A02040204020203" pitchFamily="34" charset="0"/>
              </a:rPr>
              <a:t>Present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A0C99F9D-606B-4C3E-84DB-78D81895AED0}"/>
              </a:ext>
            </a:extLst>
          </p:cNvPr>
          <p:cNvSpPr/>
          <p:nvPr/>
        </p:nvSpPr>
        <p:spPr>
          <a:xfrm>
            <a:off x="7534656" y="5383848"/>
            <a:ext cx="788670" cy="788670"/>
          </a:xfrm>
          <a:prstGeom prst="triangle">
            <a:avLst/>
          </a:prstGeom>
        </p:spPr>
        <p:style>
          <a:lnRef idx="2"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CEFF47-5649-490B-9C91-809060EE0229}"/>
              </a:ext>
            </a:extLst>
          </p:cNvPr>
          <p:cNvSpPr/>
          <p:nvPr/>
        </p:nvSpPr>
        <p:spPr>
          <a:xfrm rot="22200000">
            <a:off x="5228029" y="5058195"/>
            <a:ext cx="5486400" cy="319674"/>
          </a:xfrm>
          <a:prstGeom prst="rect">
            <a:avLst/>
          </a:prstGeom>
        </p:spPr>
        <p:style>
          <a:lnRef idx="2"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859CE7A-AFDD-4331-B997-6EF7D180CD94}"/>
              </a:ext>
            </a:extLst>
          </p:cNvPr>
          <p:cNvGrpSpPr/>
          <p:nvPr/>
        </p:nvGrpSpPr>
        <p:grpSpPr>
          <a:xfrm rot="22200000">
            <a:off x="5639942" y="1919338"/>
            <a:ext cx="1892808" cy="2755087"/>
            <a:chOff x="5639942" y="2077834"/>
            <a:chExt cx="1892808" cy="2755087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3D78FF5-6CF3-4144-B114-9C7D98B3BC5E}"/>
                </a:ext>
              </a:extLst>
            </p:cNvPr>
            <p:cNvSpPr/>
            <p:nvPr/>
          </p:nvSpPr>
          <p:spPr>
            <a:xfrm>
              <a:off x="5639942" y="4185161"/>
              <a:ext cx="1892808" cy="647760"/>
            </a:xfrm>
            <a:custGeom>
              <a:avLst/>
              <a:gdLst>
                <a:gd name="connsiteX0" fmla="*/ 0 w 1892808"/>
                <a:gd name="connsiteY0" fmla="*/ 107962 h 647760"/>
                <a:gd name="connsiteX1" fmla="*/ 107962 w 1892808"/>
                <a:gd name="connsiteY1" fmla="*/ 0 h 647760"/>
                <a:gd name="connsiteX2" fmla="*/ 1784846 w 1892808"/>
                <a:gd name="connsiteY2" fmla="*/ 0 h 647760"/>
                <a:gd name="connsiteX3" fmla="*/ 1892808 w 1892808"/>
                <a:gd name="connsiteY3" fmla="*/ 107962 h 647760"/>
                <a:gd name="connsiteX4" fmla="*/ 1892808 w 1892808"/>
                <a:gd name="connsiteY4" fmla="*/ 539798 h 647760"/>
                <a:gd name="connsiteX5" fmla="*/ 1784846 w 1892808"/>
                <a:gd name="connsiteY5" fmla="*/ 647760 h 647760"/>
                <a:gd name="connsiteX6" fmla="*/ 107962 w 1892808"/>
                <a:gd name="connsiteY6" fmla="*/ 647760 h 647760"/>
                <a:gd name="connsiteX7" fmla="*/ 0 w 1892808"/>
                <a:gd name="connsiteY7" fmla="*/ 539798 h 647760"/>
                <a:gd name="connsiteX8" fmla="*/ 0 w 1892808"/>
                <a:gd name="connsiteY8" fmla="*/ 107962 h 647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2808" h="647760">
                  <a:moveTo>
                    <a:pt x="0" y="107962"/>
                  </a:moveTo>
                  <a:cubicBezTo>
                    <a:pt x="0" y="48336"/>
                    <a:pt x="48336" y="0"/>
                    <a:pt x="107962" y="0"/>
                  </a:cubicBezTo>
                  <a:lnTo>
                    <a:pt x="1784846" y="0"/>
                  </a:lnTo>
                  <a:cubicBezTo>
                    <a:pt x="1844472" y="0"/>
                    <a:pt x="1892808" y="48336"/>
                    <a:pt x="1892808" y="107962"/>
                  </a:cubicBezTo>
                  <a:lnTo>
                    <a:pt x="1892808" y="539798"/>
                  </a:lnTo>
                  <a:cubicBezTo>
                    <a:pt x="1892808" y="599424"/>
                    <a:pt x="1844472" y="647760"/>
                    <a:pt x="1784846" y="647760"/>
                  </a:cubicBezTo>
                  <a:lnTo>
                    <a:pt x="107962" y="647760"/>
                  </a:lnTo>
                  <a:cubicBezTo>
                    <a:pt x="48336" y="647760"/>
                    <a:pt x="0" y="599424"/>
                    <a:pt x="0" y="539798"/>
                  </a:cubicBezTo>
                  <a:lnTo>
                    <a:pt x="0" y="107962"/>
                  </a:lnTo>
                  <a:close/>
                </a:path>
              </a:pathLst>
            </a:cu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4491" tIns="134491" rIns="134491" bIns="134491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700" kern="1200" dirty="0"/>
                <a:t>Loved</a:t>
              </a: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1A749F6-19C0-4AB2-B43F-A41816A6A2FA}"/>
                </a:ext>
              </a:extLst>
            </p:cNvPr>
            <p:cNvSpPr/>
            <p:nvPr/>
          </p:nvSpPr>
          <p:spPr>
            <a:xfrm>
              <a:off x="5639942" y="3486925"/>
              <a:ext cx="1892808" cy="647760"/>
            </a:xfrm>
            <a:custGeom>
              <a:avLst/>
              <a:gdLst>
                <a:gd name="connsiteX0" fmla="*/ 0 w 1892808"/>
                <a:gd name="connsiteY0" fmla="*/ 107962 h 647760"/>
                <a:gd name="connsiteX1" fmla="*/ 107962 w 1892808"/>
                <a:gd name="connsiteY1" fmla="*/ 0 h 647760"/>
                <a:gd name="connsiteX2" fmla="*/ 1784846 w 1892808"/>
                <a:gd name="connsiteY2" fmla="*/ 0 h 647760"/>
                <a:gd name="connsiteX3" fmla="*/ 1892808 w 1892808"/>
                <a:gd name="connsiteY3" fmla="*/ 107962 h 647760"/>
                <a:gd name="connsiteX4" fmla="*/ 1892808 w 1892808"/>
                <a:gd name="connsiteY4" fmla="*/ 539798 h 647760"/>
                <a:gd name="connsiteX5" fmla="*/ 1784846 w 1892808"/>
                <a:gd name="connsiteY5" fmla="*/ 647760 h 647760"/>
                <a:gd name="connsiteX6" fmla="*/ 107962 w 1892808"/>
                <a:gd name="connsiteY6" fmla="*/ 647760 h 647760"/>
                <a:gd name="connsiteX7" fmla="*/ 0 w 1892808"/>
                <a:gd name="connsiteY7" fmla="*/ 539798 h 647760"/>
                <a:gd name="connsiteX8" fmla="*/ 0 w 1892808"/>
                <a:gd name="connsiteY8" fmla="*/ 107962 h 647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2808" h="647760">
                  <a:moveTo>
                    <a:pt x="0" y="107962"/>
                  </a:moveTo>
                  <a:cubicBezTo>
                    <a:pt x="0" y="48336"/>
                    <a:pt x="48336" y="0"/>
                    <a:pt x="107962" y="0"/>
                  </a:cubicBezTo>
                  <a:lnTo>
                    <a:pt x="1784846" y="0"/>
                  </a:lnTo>
                  <a:cubicBezTo>
                    <a:pt x="1844472" y="0"/>
                    <a:pt x="1892808" y="48336"/>
                    <a:pt x="1892808" y="107962"/>
                  </a:cubicBezTo>
                  <a:lnTo>
                    <a:pt x="1892808" y="539798"/>
                  </a:lnTo>
                  <a:cubicBezTo>
                    <a:pt x="1892808" y="599424"/>
                    <a:pt x="1844472" y="647760"/>
                    <a:pt x="1784846" y="647760"/>
                  </a:cubicBezTo>
                  <a:lnTo>
                    <a:pt x="107962" y="647760"/>
                  </a:lnTo>
                  <a:cubicBezTo>
                    <a:pt x="48336" y="647760"/>
                    <a:pt x="0" y="599424"/>
                    <a:pt x="0" y="539798"/>
                  </a:cubicBezTo>
                  <a:lnTo>
                    <a:pt x="0" y="107962"/>
                  </a:lnTo>
                  <a:close/>
                </a:path>
              </a:pathLst>
            </a:cu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4491" tIns="134491" rIns="134491" bIns="134491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700" kern="1200" dirty="0"/>
                <a:t>Happy</a:t>
              </a: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8EF8056-176E-428D-A837-5E4D9A26BF69}"/>
                </a:ext>
              </a:extLst>
            </p:cNvPr>
            <p:cNvSpPr/>
            <p:nvPr/>
          </p:nvSpPr>
          <p:spPr>
            <a:xfrm>
              <a:off x="5639942" y="2788689"/>
              <a:ext cx="1892808" cy="647760"/>
            </a:xfrm>
            <a:custGeom>
              <a:avLst/>
              <a:gdLst>
                <a:gd name="connsiteX0" fmla="*/ 0 w 1892808"/>
                <a:gd name="connsiteY0" fmla="*/ 107962 h 647760"/>
                <a:gd name="connsiteX1" fmla="*/ 107962 w 1892808"/>
                <a:gd name="connsiteY1" fmla="*/ 0 h 647760"/>
                <a:gd name="connsiteX2" fmla="*/ 1784846 w 1892808"/>
                <a:gd name="connsiteY2" fmla="*/ 0 h 647760"/>
                <a:gd name="connsiteX3" fmla="*/ 1892808 w 1892808"/>
                <a:gd name="connsiteY3" fmla="*/ 107962 h 647760"/>
                <a:gd name="connsiteX4" fmla="*/ 1892808 w 1892808"/>
                <a:gd name="connsiteY4" fmla="*/ 539798 h 647760"/>
                <a:gd name="connsiteX5" fmla="*/ 1784846 w 1892808"/>
                <a:gd name="connsiteY5" fmla="*/ 647760 h 647760"/>
                <a:gd name="connsiteX6" fmla="*/ 107962 w 1892808"/>
                <a:gd name="connsiteY6" fmla="*/ 647760 h 647760"/>
                <a:gd name="connsiteX7" fmla="*/ 0 w 1892808"/>
                <a:gd name="connsiteY7" fmla="*/ 539798 h 647760"/>
                <a:gd name="connsiteX8" fmla="*/ 0 w 1892808"/>
                <a:gd name="connsiteY8" fmla="*/ 107962 h 647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2808" h="647760">
                  <a:moveTo>
                    <a:pt x="0" y="107962"/>
                  </a:moveTo>
                  <a:cubicBezTo>
                    <a:pt x="0" y="48336"/>
                    <a:pt x="48336" y="0"/>
                    <a:pt x="107962" y="0"/>
                  </a:cubicBezTo>
                  <a:lnTo>
                    <a:pt x="1784846" y="0"/>
                  </a:lnTo>
                  <a:cubicBezTo>
                    <a:pt x="1844472" y="0"/>
                    <a:pt x="1892808" y="48336"/>
                    <a:pt x="1892808" y="107962"/>
                  </a:cubicBezTo>
                  <a:lnTo>
                    <a:pt x="1892808" y="539798"/>
                  </a:lnTo>
                  <a:cubicBezTo>
                    <a:pt x="1892808" y="599424"/>
                    <a:pt x="1844472" y="647760"/>
                    <a:pt x="1784846" y="647760"/>
                  </a:cubicBezTo>
                  <a:lnTo>
                    <a:pt x="107962" y="647760"/>
                  </a:lnTo>
                  <a:cubicBezTo>
                    <a:pt x="48336" y="647760"/>
                    <a:pt x="0" y="599424"/>
                    <a:pt x="0" y="539798"/>
                  </a:cubicBezTo>
                  <a:lnTo>
                    <a:pt x="0" y="107962"/>
                  </a:lnTo>
                  <a:close/>
                </a:path>
              </a:pathLst>
            </a:cu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4491" tIns="134491" rIns="134491" bIns="134491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700" kern="1200" dirty="0"/>
                <a:t>Satisfied</a:t>
              </a: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66D66E9-F2E4-42BF-A62D-D5FD3C87D18F}"/>
                </a:ext>
              </a:extLst>
            </p:cNvPr>
            <p:cNvSpPr/>
            <p:nvPr/>
          </p:nvSpPr>
          <p:spPr>
            <a:xfrm>
              <a:off x="5639942" y="2077834"/>
              <a:ext cx="1892808" cy="647760"/>
            </a:xfrm>
            <a:custGeom>
              <a:avLst/>
              <a:gdLst>
                <a:gd name="connsiteX0" fmla="*/ 0 w 1892808"/>
                <a:gd name="connsiteY0" fmla="*/ 107962 h 647760"/>
                <a:gd name="connsiteX1" fmla="*/ 107962 w 1892808"/>
                <a:gd name="connsiteY1" fmla="*/ 0 h 647760"/>
                <a:gd name="connsiteX2" fmla="*/ 1784846 w 1892808"/>
                <a:gd name="connsiteY2" fmla="*/ 0 h 647760"/>
                <a:gd name="connsiteX3" fmla="*/ 1892808 w 1892808"/>
                <a:gd name="connsiteY3" fmla="*/ 107962 h 647760"/>
                <a:gd name="connsiteX4" fmla="*/ 1892808 w 1892808"/>
                <a:gd name="connsiteY4" fmla="*/ 539798 h 647760"/>
                <a:gd name="connsiteX5" fmla="*/ 1784846 w 1892808"/>
                <a:gd name="connsiteY5" fmla="*/ 647760 h 647760"/>
                <a:gd name="connsiteX6" fmla="*/ 107962 w 1892808"/>
                <a:gd name="connsiteY6" fmla="*/ 647760 h 647760"/>
                <a:gd name="connsiteX7" fmla="*/ 0 w 1892808"/>
                <a:gd name="connsiteY7" fmla="*/ 539798 h 647760"/>
                <a:gd name="connsiteX8" fmla="*/ 0 w 1892808"/>
                <a:gd name="connsiteY8" fmla="*/ 107962 h 647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2808" h="647760">
                  <a:moveTo>
                    <a:pt x="0" y="107962"/>
                  </a:moveTo>
                  <a:cubicBezTo>
                    <a:pt x="0" y="48336"/>
                    <a:pt x="48336" y="0"/>
                    <a:pt x="107962" y="0"/>
                  </a:cubicBezTo>
                  <a:lnTo>
                    <a:pt x="1784846" y="0"/>
                  </a:lnTo>
                  <a:cubicBezTo>
                    <a:pt x="1844472" y="0"/>
                    <a:pt x="1892808" y="48336"/>
                    <a:pt x="1892808" y="107962"/>
                  </a:cubicBezTo>
                  <a:lnTo>
                    <a:pt x="1892808" y="539798"/>
                  </a:lnTo>
                  <a:cubicBezTo>
                    <a:pt x="1892808" y="599424"/>
                    <a:pt x="1844472" y="647760"/>
                    <a:pt x="1784846" y="647760"/>
                  </a:cubicBezTo>
                  <a:lnTo>
                    <a:pt x="107962" y="647760"/>
                  </a:lnTo>
                  <a:cubicBezTo>
                    <a:pt x="48336" y="647760"/>
                    <a:pt x="0" y="599424"/>
                    <a:pt x="0" y="539798"/>
                  </a:cubicBezTo>
                  <a:lnTo>
                    <a:pt x="0" y="107962"/>
                  </a:lnTo>
                  <a:close/>
                </a:path>
              </a:pathLst>
            </a:cu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4491" tIns="134491" rIns="134491" bIns="134491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700" kern="1200" dirty="0"/>
                <a:t>Rich</a:t>
              </a:r>
            </a:p>
          </p:txBody>
        </p: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C0BFEA-6127-4166-8C74-3F0355835F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29184" y="2361141"/>
            <a:ext cx="3328416" cy="2977209"/>
          </a:xfr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Remember, Jesus is speaking primarily to </a:t>
            </a:r>
            <a:br>
              <a:rPr lang="en-US" dirty="0">
                <a:solidFill>
                  <a:schemeClr val="tx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n-US" dirty="0">
                <a:solidFill>
                  <a:schemeClr val="tx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His disciples.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One of His main points is “do not live as those on the outside live.”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Your values are not to be their values, which bring woe.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0CAE54-22D3-406C-B777-80C701A62C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E14D13-709A-402D-B669-74D511747A6C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CC24850-DBF9-411E-8BC1-A09FBE8EAB66}"/>
              </a:ext>
            </a:extLst>
          </p:cNvPr>
          <p:cNvGrpSpPr/>
          <p:nvPr/>
        </p:nvGrpSpPr>
        <p:grpSpPr>
          <a:xfrm rot="22200000">
            <a:off x="8971343" y="2508778"/>
            <a:ext cx="1892808" cy="2755087"/>
            <a:chOff x="5639942" y="2077834"/>
            <a:chExt cx="1892808" cy="2755087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13AFB11-8D2C-499F-A799-E3AAD70E4877}"/>
                </a:ext>
              </a:extLst>
            </p:cNvPr>
            <p:cNvSpPr/>
            <p:nvPr/>
          </p:nvSpPr>
          <p:spPr>
            <a:xfrm>
              <a:off x="5639942" y="4185161"/>
              <a:ext cx="1892808" cy="647760"/>
            </a:xfrm>
            <a:custGeom>
              <a:avLst/>
              <a:gdLst>
                <a:gd name="connsiteX0" fmla="*/ 0 w 1892808"/>
                <a:gd name="connsiteY0" fmla="*/ 107962 h 647760"/>
                <a:gd name="connsiteX1" fmla="*/ 107962 w 1892808"/>
                <a:gd name="connsiteY1" fmla="*/ 0 h 647760"/>
                <a:gd name="connsiteX2" fmla="*/ 1784846 w 1892808"/>
                <a:gd name="connsiteY2" fmla="*/ 0 h 647760"/>
                <a:gd name="connsiteX3" fmla="*/ 1892808 w 1892808"/>
                <a:gd name="connsiteY3" fmla="*/ 107962 h 647760"/>
                <a:gd name="connsiteX4" fmla="*/ 1892808 w 1892808"/>
                <a:gd name="connsiteY4" fmla="*/ 539798 h 647760"/>
                <a:gd name="connsiteX5" fmla="*/ 1784846 w 1892808"/>
                <a:gd name="connsiteY5" fmla="*/ 647760 h 647760"/>
                <a:gd name="connsiteX6" fmla="*/ 107962 w 1892808"/>
                <a:gd name="connsiteY6" fmla="*/ 647760 h 647760"/>
                <a:gd name="connsiteX7" fmla="*/ 0 w 1892808"/>
                <a:gd name="connsiteY7" fmla="*/ 539798 h 647760"/>
                <a:gd name="connsiteX8" fmla="*/ 0 w 1892808"/>
                <a:gd name="connsiteY8" fmla="*/ 107962 h 647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2808" h="647760">
                  <a:moveTo>
                    <a:pt x="0" y="107962"/>
                  </a:moveTo>
                  <a:cubicBezTo>
                    <a:pt x="0" y="48336"/>
                    <a:pt x="48336" y="0"/>
                    <a:pt x="107962" y="0"/>
                  </a:cubicBezTo>
                  <a:lnTo>
                    <a:pt x="1784846" y="0"/>
                  </a:lnTo>
                  <a:cubicBezTo>
                    <a:pt x="1844472" y="0"/>
                    <a:pt x="1892808" y="48336"/>
                    <a:pt x="1892808" y="107962"/>
                  </a:cubicBezTo>
                  <a:lnTo>
                    <a:pt x="1892808" y="539798"/>
                  </a:lnTo>
                  <a:cubicBezTo>
                    <a:pt x="1892808" y="599424"/>
                    <a:pt x="1844472" y="647760"/>
                    <a:pt x="1784846" y="647760"/>
                  </a:cubicBezTo>
                  <a:lnTo>
                    <a:pt x="107962" y="647760"/>
                  </a:lnTo>
                  <a:cubicBezTo>
                    <a:pt x="48336" y="647760"/>
                    <a:pt x="0" y="599424"/>
                    <a:pt x="0" y="539798"/>
                  </a:cubicBezTo>
                  <a:lnTo>
                    <a:pt x="0" y="107962"/>
                  </a:lnTo>
                  <a:close/>
                </a:path>
              </a:pathLst>
            </a:cu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4491" tIns="134491" rIns="134491" bIns="134491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700" kern="1200" dirty="0"/>
                <a:t>Hated</a:t>
              </a: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F4324365-0A9A-45D7-A4DD-E4A7711F0B81}"/>
                </a:ext>
              </a:extLst>
            </p:cNvPr>
            <p:cNvSpPr/>
            <p:nvPr/>
          </p:nvSpPr>
          <p:spPr>
            <a:xfrm>
              <a:off x="5639942" y="3486925"/>
              <a:ext cx="1892808" cy="647760"/>
            </a:xfrm>
            <a:custGeom>
              <a:avLst/>
              <a:gdLst>
                <a:gd name="connsiteX0" fmla="*/ 0 w 1892808"/>
                <a:gd name="connsiteY0" fmla="*/ 107962 h 647760"/>
                <a:gd name="connsiteX1" fmla="*/ 107962 w 1892808"/>
                <a:gd name="connsiteY1" fmla="*/ 0 h 647760"/>
                <a:gd name="connsiteX2" fmla="*/ 1784846 w 1892808"/>
                <a:gd name="connsiteY2" fmla="*/ 0 h 647760"/>
                <a:gd name="connsiteX3" fmla="*/ 1892808 w 1892808"/>
                <a:gd name="connsiteY3" fmla="*/ 107962 h 647760"/>
                <a:gd name="connsiteX4" fmla="*/ 1892808 w 1892808"/>
                <a:gd name="connsiteY4" fmla="*/ 539798 h 647760"/>
                <a:gd name="connsiteX5" fmla="*/ 1784846 w 1892808"/>
                <a:gd name="connsiteY5" fmla="*/ 647760 h 647760"/>
                <a:gd name="connsiteX6" fmla="*/ 107962 w 1892808"/>
                <a:gd name="connsiteY6" fmla="*/ 647760 h 647760"/>
                <a:gd name="connsiteX7" fmla="*/ 0 w 1892808"/>
                <a:gd name="connsiteY7" fmla="*/ 539798 h 647760"/>
                <a:gd name="connsiteX8" fmla="*/ 0 w 1892808"/>
                <a:gd name="connsiteY8" fmla="*/ 107962 h 647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2808" h="647760">
                  <a:moveTo>
                    <a:pt x="0" y="107962"/>
                  </a:moveTo>
                  <a:cubicBezTo>
                    <a:pt x="0" y="48336"/>
                    <a:pt x="48336" y="0"/>
                    <a:pt x="107962" y="0"/>
                  </a:cubicBezTo>
                  <a:lnTo>
                    <a:pt x="1784846" y="0"/>
                  </a:lnTo>
                  <a:cubicBezTo>
                    <a:pt x="1844472" y="0"/>
                    <a:pt x="1892808" y="48336"/>
                    <a:pt x="1892808" y="107962"/>
                  </a:cubicBezTo>
                  <a:lnTo>
                    <a:pt x="1892808" y="539798"/>
                  </a:lnTo>
                  <a:cubicBezTo>
                    <a:pt x="1892808" y="599424"/>
                    <a:pt x="1844472" y="647760"/>
                    <a:pt x="1784846" y="647760"/>
                  </a:cubicBezTo>
                  <a:lnTo>
                    <a:pt x="107962" y="647760"/>
                  </a:lnTo>
                  <a:cubicBezTo>
                    <a:pt x="48336" y="647760"/>
                    <a:pt x="0" y="599424"/>
                    <a:pt x="0" y="539798"/>
                  </a:cubicBezTo>
                  <a:lnTo>
                    <a:pt x="0" y="107962"/>
                  </a:lnTo>
                  <a:close/>
                </a:path>
              </a:pathLst>
            </a:cu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4491" tIns="134491" rIns="134491" bIns="134491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700" kern="1200" dirty="0"/>
                <a:t>Sad</a:t>
              </a: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1F54284-47D2-4377-B6DB-76C906B7489B}"/>
                </a:ext>
              </a:extLst>
            </p:cNvPr>
            <p:cNvSpPr/>
            <p:nvPr/>
          </p:nvSpPr>
          <p:spPr>
            <a:xfrm>
              <a:off x="5639942" y="2788689"/>
              <a:ext cx="1892808" cy="647760"/>
            </a:xfrm>
            <a:custGeom>
              <a:avLst/>
              <a:gdLst>
                <a:gd name="connsiteX0" fmla="*/ 0 w 1892808"/>
                <a:gd name="connsiteY0" fmla="*/ 107962 h 647760"/>
                <a:gd name="connsiteX1" fmla="*/ 107962 w 1892808"/>
                <a:gd name="connsiteY1" fmla="*/ 0 h 647760"/>
                <a:gd name="connsiteX2" fmla="*/ 1784846 w 1892808"/>
                <a:gd name="connsiteY2" fmla="*/ 0 h 647760"/>
                <a:gd name="connsiteX3" fmla="*/ 1892808 w 1892808"/>
                <a:gd name="connsiteY3" fmla="*/ 107962 h 647760"/>
                <a:gd name="connsiteX4" fmla="*/ 1892808 w 1892808"/>
                <a:gd name="connsiteY4" fmla="*/ 539798 h 647760"/>
                <a:gd name="connsiteX5" fmla="*/ 1784846 w 1892808"/>
                <a:gd name="connsiteY5" fmla="*/ 647760 h 647760"/>
                <a:gd name="connsiteX6" fmla="*/ 107962 w 1892808"/>
                <a:gd name="connsiteY6" fmla="*/ 647760 h 647760"/>
                <a:gd name="connsiteX7" fmla="*/ 0 w 1892808"/>
                <a:gd name="connsiteY7" fmla="*/ 539798 h 647760"/>
                <a:gd name="connsiteX8" fmla="*/ 0 w 1892808"/>
                <a:gd name="connsiteY8" fmla="*/ 107962 h 647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2808" h="647760">
                  <a:moveTo>
                    <a:pt x="0" y="107962"/>
                  </a:moveTo>
                  <a:cubicBezTo>
                    <a:pt x="0" y="48336"/>
                    <a:pt x="48336" y="0"/>
                    <a:pt x="107962" y="0"/>
                  </a:cubicBezTo>
                  <a:lnTo>
                    <a:pt x="1784846" y="0"/>
                  </a:lnTo>
                  <a:cubicBezTo>
                    <a:pt x="1844472" y="0"/>
                    <a:pt x="1892808" y="48336"/>
                    <a:pt x="1892808" y="107962"/>
                  </a:cubicBezTo>
                  <a:lnTo>
                    <a:pt x="1892808" y="539798"/>
                  </a:lnTo>
                  <a:cubicBezTo>
                    <a:pt x="1892808" y="599424"/>
                    <a:pt x="1844472" y="647760"/>
                    <a:pt x="1784846" y="647760"/>
                  </a:cubicBezTo>
                  <a:lnTo>
                    <a:pt x="107962" y="647760"/>
                  </a:lnTo>
                  <a:cubicBezTo>
                    <a:pt x="48336" y="647760"/>
                    <a:pt x="0" y="599424"/>
                    <a:pt x="0" y="539798"/>
                  </a:cubicBezTo>
                  <a:lnTo>
                    <a:pt x="0" y="107962"/>
                  </a:lnTo>
                  <a:close/>
                </a:path>
              </a:pathLst>
            </a:cu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4491" tIns="134491" rIns="134491" bIns="134491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700" kern="1200" dirty="0"/>
                <a:t>Hungry</a:t>
              </a: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A84EAA4-0CAC-41DA-9B5C-543F43E46393}"/>
                </a:ext>
              </a:extLst>
            </p:cNvPr>
            <p:cNvSpPr/>
            <p:nvPr/>
          </p:nvSpPr>
          <p:spPr>
            <a:xfrm>
              <a:off x="5639942" y="2077834"/>
              <a:ext cx="1892808" cy="647760"/>
            </a:xfrm>
            <a:custGeom>
              <a:avLst/>
              <a:gdLst>
                <a:gd name="connsiteX0" fmla="*/ 0 w 1892808"/>
                <a:gd name="connsiteY0" fmla="*/ 107962 h 647760"/>
                <a:gd name="connsiteX1" fmla="*/ 107962 w 1892808"/>
                <a:gd name="connsiteY1" fmla="*/ 0 h 647760"/>
                <a:gd name="connsiteX2" fmla="*/ 1784846 w 1892808"/>
                <a:gd name="connsiteY2" fmla="*/ 0 h 647760"/>
                <a:gd name="connsiteX3" fmla="*/ 1892808 w 1892808"/>
                <a:gd name="connsiteY3" fmla="*/ 107962 h 647760"/>
                <a:gd name="connsiteX4" fmla="*/ 1892808 w 1892808"/>
                <a:gd name="connsiteY4" fmla="*/ 539798 h 647760"/>
                <a:gd name="connsiteX5" fmla="*/ 1784846 w 1892808"/>
                <a:gd name="connsiteY5" fmla="*/ 647760 h 647760"/>
                <a:gd name="connsiteX6" fmla="*/ 107962 w 1892808"/>
                <a:gd name="connsiteY6" fmla="*/ 647760 h 647760"/>
                <a:gd name="connsiteX7" fmla="*/ 0 w 1892808"/>
                <a:gd name="connsiteY7" fmla="*/ 539798 h 647760"/>
                <a:gd name="connsiteX8" fmla="*/ 0 w 1892808"/>
                <a:gd name="connsiteY8" fmla="*/ 107962 h 647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2808" h="647760">
                  <a:moveTo>
                    <a:pt x="0" y="107962"/>
                  </a:moveTo>
                  <a:cubicBezTo>
                    <a:pt x="0" y="48336"/>
                    <a:pt x="48336" y="0"/>
                    <a:pt x="107962" y="0"/>
                  </a:cubicBezTo>
                  <a:lnTo>
                    <a:pt x="1784846" y="0"/>
                  </a:lnTo>
                  <a:cubicBezTo>
                    <a:pt x="1844472" y="0"/>
                    <a:pt x="1892808" y="48336"/>
                    <a:pt x="1892808" y="107962"/>
                  </a:cubicBezTo>
                  <a:lnTo>
                    <a:pt x="1892808" y="539798"/>
                  </a:lnTo>
                  <a:cubicBezTo>
                    <a:pt x="1892808" y="599424"/>
                    <a:pt x="1844472" y="647760"/>
                    <a:pt x="1784846" y="647760"/>
                  </a:cubicBezTo>
                  <a:lnTo>
                    <a:pt x="107962" y="647760"/>
                  </a:lnTo>
                  <a:cubicBezTo>
                    <a:pt x="48336" y="647760"/>
                    <a:pt x="0" y="599424"/>
                    <a:pt x="0" y="539798"/>
                  </a:cubicBezTo>
                  <a:lnTo>
                    <a:pt x="0" y="107962"/>
                  </a:lnTo>
                  <a:close/>
                </a:path>
              </a:pathLst>
            </a:cu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4491" tIns="134491" rIns="134491" bIns="134491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700" kern="1200" dirty="0"/>
                <a:t>Poor</a:t>
              </a:r>
            </a:p>
          </p:txBody>
        </p:sp>
      </p:grp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3EAD954-5DB8-4640-9108-8C444742BEEA}"/>
              </a:ext>
            </a:extLst>
          </p:cNvPr>
          <p:cNvSpPr/>
          <p:nvPr/>
        </p:nvSpPr>
        <p:spPr>
          <a:xfrm>
            <a:off x="8971435" y="602854"/>
            <a:ext cx="2011680" cy="719010"/>
          </a:xfrm>
          <a:custGeom>
            <a:avLst/>
            <a:gdLst>
              <a:gd name="connsiteX0" fmla="*/ 0 w 1943762"/>
              <a:gd name="connsiteY0" fmla="*/ 105156 h 1051560"/>
              <a:gd name="connsiteX1" fmla="*/ 105156 w 1943762"/>
              <a:gd name="connsiteY1" fmla="*/ 0 h 1051560"/>
              <a:gd name="connsiteX2" fmla="*/ 1838606 w 1943762"/>
              <a:gd name="connsiteY2" fmla="*/ 0 h 1051560"/>
              <a:gd name="connsiteX3" fmla="*/ 1943762 w 1943762"/>
              <a:gd name="connsiteY3" fmla="*/ 105156 h 1051560"/>
              <a:gd name="connsiteX4" fmla="*/ 1943762 w 1943762"/>
              <a:gd name="connsiteY4" fmla="*/ 946404 h 1051560"/>
              <a:gd name="connsiteX5" fmla="*/ 1838606 w 1943762"/>
              <a:gd name="connsiteY5" fmla="*/ 1051560 h 1051560"/>
              <a:gd name="connsiteX6" fmla="*/ 105156 w 1943762"/>
              <a:gd name="connsiteY6" fmla="*/ 1051560 h 1051560"/>
              <a:gd name="connsiteX7" fmla="*/ 0 w 1943762"/>
              <a:gd name="connsiteY7" fmla="*/ 946404 h 1051560"/>
              <a:gd name="connsiteX8" fmla="*/ 0 w 1943762"/>
              <a:gd name="connsiteY8" fmla="*/ 105156 h 105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43762" h="1051560">
                <a:moveTo>
                  <a:pt x="0" y="105156"/>
                </a:moveTo>
                <a:cubicBezTo>
                  <a:pt x="0" y="47080"/>
                  <a:pt x="47080" y="0"/>
                  <a:pt x="105156" y="0"/>
                </a:cubicBezTo>
                <a:lnTo>
                  <a:pt x="1838606" y="0"/>
                </a:lnTo>
                <a:cubicBezTo>
                  <a:pt x="1896682" y="0"/>
                  <a:pt x="1943762" y="47080"/>
                  <a:pt x="1943762" y="105156"/>
                </a:cubicBezTo>
                <a:lnTo>
                  <a:pt x="1943762" y="946404"/>
                </a:lnTo>
                <a:cubicBezTo>
                  <a:pt x="1943762" y="1004480"/>
                  <a:pt x="1896682" y="1051560"/>
                  <a:pt x="1838606" y="1051560"/>
                </a:cubicBezTo>
                <a:lnTo>
                  <a:pt x="105156" y="1051560"/>
                </a:lnTo>
                <a:cubicBezTo>
                  <a:pt x="47080" y="1051560"/>
                  <a:pt x="0" y="1004480"/>
                  <a:pt x="0" y="946404"/>
                </a:cubicBezTo>
                <a:lnTo>
                  <a:pt x="0" y="105156"/>
                </a:lnTo>
                <a:close/>
              </a:path>
            </a:pathLst>
          </a:cu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171769" tIns="171769" rIns="171769" bIns="171769" numCol="1" spcCol="1270" anchor="ctr" anchorCtr="0">
            <a:noAutofit/>
          </a:bodyPr>
          <a:lstStyle/>
          <a:p>
            <a:pPr marL="0" lvl="0" indent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200" kern="1200" dirty="0">
                <a:latin typeface="Segoe UI Black" panose="020B0A02040204020203" pitchFamily="34" charset="0"/>
                <a:ea typeface="Segoe UI Black" panose="020B0A02040204020203" pitchFamily="34" charset="0"/>
              </a:rPr>
              <a:t>Future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576FCF1D-7048-4D82-9FFC-D955654F3EE9}"/>
              </a:ext>
            </a:extLst>
          </p:cNvPr>
          <p:cNvSpPr txBox="1">
            <a:spLocks/>
          </p:cNvSpPr>
          <p:nvPr/>
        </p:nvSpPr>
        <p:spPr>
          <a:xfrm>
            <a:off x="255639" y="406399"/>
            <a:ext cx="3524510" cy="189434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7375" algn="r"/>
              </a:tabLst>
              <a:defRPr/>
            </a:pP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Warning:</a:t>
            </a:r>
            <a:b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</a:b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Self-Reliance</a:t>
            </a:r>
            <a:endParaRPr lang="en-US" b="1" dirty="0">
              <a:solidFill>
                <a:schemeClr val="accent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9457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015D6-9969-4E45-8761-337B0BC5E71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223491" y="457200"/>
            <a:ext cx="8968509" cy="930275"/>
          </a:xfrm>
        </p:spPr>
        <p:txBody>
          <a:bodyPr>
            <a:normAutofit/>
          </a:bodyPr>
          <a:lstStyle/>
          <a:p>
            <a:pPr>
              <a:tabLst>
                <a:tab pos="10855325" algn="r"/>
              </a:tabLst>
            </a:pPr>
            <a:r>
              <a:rPr lang="en-US" sz="5400" cap="small" dirty="0"/>
              <a:t>Deliberate Discipleship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E8CC8-D0C8-44B7-A926-BFA432FD8CA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325091" y="1612490"/>
            <a:ext cx="8441426" cy="457241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accent1"/>
              </a:buClr>
            </a:pPr>
            <a:r>
              <a:rPr lang="en-US" sz="2400" dirty="0"/>
              <a:t>God’s blessing is on those who come </a:t>
            </a:r>
            <a:r>
              <a:rPr lang="en-US" sz="2400"/>
              <a:t>to Him </a:t>
            </a:r>
            <a:r>
              <a:rPr lang="en-US" sz="2400" dirty="0"/>
              <a:t>to receive what He generously offers, and that blessing knows no socio-economic limitation.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accent1"/>
              </a:buClr>
            </a:pPr>
            <a:r>
              <a:rPr lang="en-US" sz="2400" dirty="0"/>
              <a:t>The beatitudes declare God’s promised acceptance of His disciples for choosing to follow Jesus.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accent1"/>
              </a:buClr>
            </a:pPr>
            <a:r>
              <a:rPr lang="en-US" sz="2400" dirty="0"/>
              <a:t>God’s call in the sermon is to be responsive to Him, </a:t>
            </a:r>
            <a:br>
              <a:rPr lang="en-US" sz="2400" dirty="0"/>
            </a:br>
            <a:r>
              <a:rPr lang="en-US" sz="2400" dirty="0"/>
              <a:t>to trust his care, and to rest in his promise instead of relying on ourselves.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accent1"/>
              </a:buClr>
            </a:pPr>
            <a:r>
              <a:rPr lang="en-US" sz="2400" dirty="0"/>
              <a:t>Everyone here today falls into one of the two camps; the question is, which one?</a:t>
            </a:r>
            <a:endParaRPr lang="en-US" sz="2400" b="1" dirty="0"/>
          </a:p>
        </p:txBody>
      </p:sp>
      <p:pic>
        <p:nvPicPr>
          <p:cNvPr id="9" name="Graphic 8" descr="Head with Gears">
            <a:extLst>
              <a:ext uri="{FF2B5EF4-FFF2-40B4-BE49-F238E27FC236}">
                <a16:creationId xmlns:a16="http://schemas.microsoft.com/office/drawing/2014/main" id="{DD525CDD-F53C-4963-846E-FA8FCC2A83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192" y="590206"/>
            <a:ext cx="1902797" cy="1902797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9873410-5070-43F4-B79B-9D14D2502D63}"/>
              </a:ext>
            </a:extLst>
          </p:cNvPr>
          <p:cNvCxnSpPr>
            <a:cxnSpLocks/>
          </p:cNvCxnSpPr>
          <p:nvPr/>
        </p:nvCxnSpPr>
        <p:spPr>
          <a:xfrm>
            <a:off x="3354037" y="1386961"/>
            <a:ext cx="8412480" cy="0"/>
          </a:xfrm>
          <a:prstGeom prst="straightConnector1">
            <a:avLst/>
          </a:prstGeom>
          <a:ln w="762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Picture 45" descr="A close up of a logo&#10;&#10;Description generated with high confidence">
            <a:extLst>
              <a:ext uri="{FF2B5EF4-FFF2-40B4-BE49-F238E27FC236}">
                <a16:creationId xmlns:a16="http://schemas.microsoft.com/office/drawing/2014/main" id="{894F75B4-BF20-4821-8C2D-0906FE68AE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48" y="6409357"/>
            <a:ext cx="358700" cy="457203"/>
          </a:xfrm>
          <a:prstGeom prst="rect">
            <a:avLst/>
          </a:prstGeom>
        </p:spPr>
      </p:pic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2C68156-A870-42E5-A2EE-0C6693E1F4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fld id="{B4E14D13-709A-402D-B669-74D511747A6C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512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19CFA7D-C322-43A3-A075-7EC12BB4F071}"/>
              </a:ext>
            </a:extLst>
          </p:cNvPr>
          <p:cNvSpPr/>
          <p:nvPr/>
        </p:nvSpPr>
        <p:spPr>
          <a:xfrm>
            <a:off x="6172200" y="45420"/>
            <a:ext cx="6019800" cy="6324600"/>
          </a:xfrm>
          <a:prstGeom prst="rect">
            <a:avLst/>
          </a:prstGeom>
          <a:solidFill>
            <a:srgbClr val="710505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423313-2435-4A9B-9771-EEC26F7687E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615540" y="383459"/>
            <a:ext cx="5486400" cy="3274142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>
              <a:tabLst>
                <a:tab pos="10744200" algn="r"/>
              </a:tabLst>
            </a:pPr>
            <a:r>
              <a:rPr lang="en-US" sz="96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The </a:t>
            </a:r>
            <a:r>
              <a:rPr lang="en-US" sz="98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Sermon</a:t>
            </a:r>
            <a:br>
              <a:rPr lang="en-US" sz="73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</a:br>
            <a:r>
              <a:rPr lang="en-US" sz="73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O</a:t>
            </a:r>
            <a:r>
              <a:rPr lang="en-US" sz="7300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n the Plain</a:t>
            </a:r>
            <a:br>
              <a:rPr lang="en-US" sz="98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</a:br>
            <a:br>
              <a:rPr lang="en-US" sz="40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</a:br>
            <a:r>
              <a:rPr lang="en-US" sz="4000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Part 2: Love &amp; Judgment </a:t>
            </a:r>
            <a:br>
              <a:rPr lang="en-US" sz="4000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4000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and Righteous Response</a:t>
            </a:r>
            <a:endParaRPr lang="en-US" sz="4000" b="1" dirty="0">
              <a:solidFill>
                <a:srgbClr val="FFFFFF"/>
              </a:solidFill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0E2678D-8D85-448B-A2AA-45888011DF51}"/>
              </a:ext>
            </a:extLst>
          </p:cNvPr>
          <p:cNvSpPr/>
          <p:nvPr/>
        </p:nvSpPr>
        <p:spPr>
          <a:xfrm>
            <a:off x="6096000" y="0"/>
            <a:ext cx="76200" cy="632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E5211BB-94D9-464A-A29E-7EF8F7DFCA40}"/>
              </a:ext>
            </a:extLst>
          </p:cNvPr>
          <p:cNvSpPr txBox="1">
            <a:spLocks/>
          </p:cNvSpPr>
          <p:nvPr/>
        </p:nvSpPr>
        <p:spPr>
          <a:xfrm>
            <a:off x="6615540" y="5624945"/>
            <a:ext cx="5486400" cy="5472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>
              <a:tabLst>
                <a:tab pos="10744200" algn="r"/>
              </a:tabLst>
            </a:pPr>
            <a:r>
              <a:rPr lang="en-US" sz="2800" b="1" dirty="0">
                <a:solidFill>
                  <a:srgbClr val="FFFFFF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Luke 6:17-23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E92B30-7A2F-45E9-BE46-6EA007767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949" y="966012"/>
            <a:ext cx="5562600" cy="2753562"/>
          </a:xfrm>
          <a:prstGeom prst="rect">
            <a:avLst/>
          </a:prstGeom>
        </p:spPr>
      </p:pic>
      <p:pic>
        <p:nvPicPr>
          <p:cNvPr id="10" name="Picture 9" descr="A picture containing clipart&#10;&#10;Description automatically generated">
            <a:extLst>
              <a:ext uri="{FF2B5EF4-FFF2-40B4-BE49-F238E27FC236}">
                <a16:creationId xmlns:a16="http://schemas.microsoft.com/office/drawing/2014/main" id="{35C245FD-4405-4ED3-BB0D-F41EEDB250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3060" y="3404905"/>
            <a:ext cx="1993392" cy="323959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8E10303-AF29-4FCD-B9F4-1F8DE7F329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fld id="{B4E14D13-709A-402D-B669-74D511747A6C}" type="slidenum">
              <a:rPr lang="en-US" smtClean="0"/>
              <a:pPr/>
              <a:t>24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5DB9701-62F3-4B82-A981-D91A8144D968}"/>
              </a:ext>
            </a:extLst>
          </p:cNvPr>
          <p:cNvCxnSpPr/>
          <p:nvPr/>
        </p:nvCxnSpPr>
        <p:spPr>
          <a:xfrm>
            <a:off x="6725179" y="3736257"/>
            <a:ext cx="4937760" cy="0"/>
          </a:xfrm>
          <a:prstGeom prst="line">
            <a:avLst/>
          </a:prstGeom>
          <a:ln w="76200" cap="rnd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1109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65779F2-786F-413A-8AD1-60BB8E5E78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E14D13-709A-402D-B669-74D511747A6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627577-F809-415E-A29D-2E7547E6C558}"/>
              </a:ext>
            </a:extLst>
          </p:cNvPr>
          <p:cNvSpPr txBox="1"/>
          <p:nvPr/>
        </p:nvSpPr>
        <p:spPr>
          <a:xfrm>
            <a:off x="1995055" y="877456"/>
            <a:ext cx="8220364" cy="2215991"/>
          </a:xfrm>
          <a:prstGeom prst="rect">
            <a:avLst/>
          </a:prstGeom>
          <a:noFill/>
          <a:ln w="57150">
            <a:solidFill>
              <a:schemeClr val="tx2"/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Beatitude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56C497-CED8-4EF5-925C-20A98F72C788}"/>
              </a:ext>
            </a:extLst>
          </p:cNvPr>
          <p:cNvSpPr txBox="1"/>
          <p:nvPr/>
        </p:nvSpPr>
        <p:spPr>
          <a:xfrm>
            <a:off x="2576945" y="3435917"/>
            <a:ext cx="793404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1800"/>
              </a:spcAft>
              <a:buAutoNum type="arabicPeriod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A state of utmost bliss</a:t>
            </a:r>
          </a:p>
          <a:p>
            <a:pPr marL="514350" indent="-514350">
              <a:spcAft>
                <a:spcPts val="1800"/>
              </a:spcAft>
              <a:buAutoNum type="arabicPeriod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Supreme blessedness </a:t>
            </a:r>
          </a:p>
          <a:p>
            <a:pPr marL="514350" indent="-514350">
              <a:spcAft>
                <a:spcPts val="1800"/>
              </a:spcAft>
              <a:buAutoNum type="arabicPeriod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Exalted happiness</a:t>
            </a:r>
          </a:p>
        </p:txBody>
      </p:sp>
    </p:spTree>
    <p:extLst>
      <p:ext uri="{BB962C8B-B14F-4D97-AF65-F5344CB8AC3E}">
        <p14:creationId xmlns:p14="http://schemas.microsoft.com/office/powerpoint/2010/main" val="1092766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19CFA7D-C322-43A3-A075-7EC12BB4F071}"/>
              </a:ext>
            </a:extLst>
          </p:cNvPr>
          <p:cNvSpPr/>
          <p:nvPr/>
        </p:nvSpPr>
        <p:spPr>
          <a:xfrm>
            <a:off x="6172200" y="45420"/>
            <a:ext cx="6019800" cy="6324600"/>
          </a:xfrm>
          <a:prstGeom prst="rect">
            <a:avLst/>
          </a:prstGeom>
          <a:solidFill>
            <a:srgbClr val="710505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423313-2435-4A9B-9771-EEC26F7687E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461165" y="354909"/>
            <a:ext cx="5486400" cy="4929609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>
              <a:tabLst>
                <a:tab pos="10744200" algn="r"/>
              </a:tabLst>
            </a:pPr>
            <a:r>
              <a:rPr lang="en-US" sz="73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The</a:t>
            </a:r>
            <a:r>
              <a:rPr lang="en-US" sz="96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7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Sermon</a:t>
            </a:r>
            <a:br>
              <a:rPr lang="en-US" sz="73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</a:br>
            <a:r>
              <a:rPr lang="en-US" sz="73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O</a:t>
            </a:r>
            <a:r>
              <a:rPr lang="en-US" sz="7300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n the Plain</a:t>
            </a:r>
            <a:br>
              <a:rPr lang="en-US" sz="107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</a:br>
            <a:br>
              <a:rPr lang="en-US" sz="40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</a:br>
            <a:r>
              <a:rPr lang="en-US" sz="4000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Part 1: Blessings &amp; Woes</a:t>
            </a:r>
            <a:endParaRPr lang="en-US" sz="3800" b="1" dirty="0">
              <a:solidFill>
                <a:srgbClr val="FFFFFF"/>
              </a:solidFill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0E2678D-8D85-448B-A2AA-45888011DF51}"/>
              </a:ext>
            </a:extLst>
          </p:cNvPr>
          <p:cNvSpPr/>
          <p:nvPr/>
        </p:nvSpPr>
        <p:spPr>
          <a:xfrm>
            <a:off x="6096000" y="0"/>
            <a:ext cx="76200" cy="632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E5211BB-94D9-464A-A29E-7EF8F7DFCA40}"/>
              </a:ext>
            </a:extLst>
          </p:cNvPr>
          <p:cNvSpPr txBox="1">
            <a:spLocks/>
          </p:cNvSpPr>
          <p:nvPr/>
        </p:nvSpPr>
        <p:spPr>
          <a:xfrm>
            <a:off x="6461165" y="5697855"/>
            <a:ext cx="5486400" cy="5472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>
              <a:tabLst>
                <a:tab pos="10744200" algn="r"/>
              </a:tabLst>
            </a:pPr>
            <a:r>
              <a:rPr lang="en-US" sz="2800" b="1" dirty="0">
                <a:solidFill>
                  <a:srgbClr val="FFFFFF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Luke 6:17-23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E92B30-7A2F-45E9-BE46-6EA007767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949" y="966012"/>
            <a:ext cx="5562600" cy="2753562"/>
          </a:xfrm>
          <a:prstGeom prst="rect">
            <a:avLst/>
          </a:prstGeom>
        </p:spPr>
      </p:pic>
      <p:pic>
        <p:nvPicPr>
          <p:cNvPr id="10" name="Picture 9" descr="A picture containing clipart&#10;&#10;Description automatically generated">
            <a:extLst>
              <a:ext uri="{FF2B5EF4-FFF2-40B4-BE49-F238E27FC236}">
                <a16:creationId xmlns:a16="http://schemas.microsoft.com/office/drawing/2014/main" id="{35C245FD-4405-4ED3-BB0D-F41EEDB250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3060" y="3404905"/>
            <a:ext cx="1993392" cy="323959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8E10303-AF29-4FCD-B9F4-1F8DE7F329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fld id="{B4E14D13-709A-402D-B669-74D511747A6C}" type="slidenum">
              <a:rPr lang="en-US" smtClean="0"/>
              <a:pPr/>
              <a:t>4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5DB9701-62F3-4B82-A981-D91A8144D968}"/>
              </a:ext>
            </a:extLst>
          </p:cNvPr>
          <p:cNvCxnSpPr/>
          <p:nvPr/>
        </p:nvCxnSpPr>
        <p:spPr>
          <a:xfrm>
            <a:off x="6590469" y="3793292"/>
            <a:ext cx="4937760" cy="0"/>
          </a:xfrm>
          <a:prstGeom prst="line">
            <a:avLst/>
          </a:prstGeom>
          <a:ln w="76200" cap="rnd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549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9623D90-32F9-4C12-B493-67D1559D2542}"/>
              </a:ext>
            </a:extLst>
          </p:cNvPr>
          <p:cNvSpPr/>
          <p:nvPr/>
        </p:nvSpPr>
        <p:spPr>
          <a:xfrm>
            <a:off x="0" y="0"/>
            <a:ext cx="4581525" cy="6324600"/>
          </a:xfrm>
          <a:prstGeom prst="rect">
            <a:avLst/>
          </a:prstGeom>
          <a:solidFill>
            <a:srgbClr val="710505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FAB3DB-E9FA-4DE7-9647-E28B6C5DDCD5}"/>
              </a:ext>
            </a:extLst>
          </p:cNvPr>
          <p:cNvSpPr/>
          <p:nvPr/>
        </p:nvSpPr>
        <p:spPr>
          <a:xfrm>
            <a:off x="4581525" y="0"/>
            <a:ext cx="76200" cy="632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A5D8ECB-A9B5-4EE3-89AD-EA717E393F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E14D13-709A-402D-B669-74D511747A6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7CD1E59-61B3-4206-9CC4-8B09F0EC20FE}"/>
              </a:ext>
            </a:extLst>
          </p:cNvPr>
          <p:cNvSpPr/>
          <p:nvPr/>
        </p:nvSpPr>
        <p:spPr>
          <a:xfrm>
            <a:off x="5978479" y="593226"/>
            <a:ext cx="4965468" cy="4965468"/>
          </a:xfrm>
          <a:custGeom>
            <a:avLst/>
            <a:gdLst>
              <a:gd name="connsiteX0" fmla="*/ 2482734 w 4965468"/>
              <a:gd name="connsiteY0" fmla="*/ 0 h 4965468"/>
              <a:gd name="connsiteX1" fmla="*/ 4965468 w 4965468"/>
              <a:gd name="connsiteY1" fmla="*/ 2482734 h 4965468"/>
              <a:gd name="connsiteX2" fmla="*/ 2482734 w 4965468"/>
              <a:gd name="connsiteY2" fmla="*/ 2482734 h 4965468"/>
              <a:gd name="connsiteX3" fmla="*/ 2482734 w 4965468"/>
              <a:gd name="connsiteY3" fmla="*/ 0 h 4965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65468" h="4965468">
                <a:moveTo>
                  <a:pt x="2482734" y="0"/>
                </a:moveTo>
                <a:cubicBezTo>
                  <a:pt x="3853910" y="0"/>
                  <a:pt x="4965468" y="1111558"/>
                  <a:pt x="4965468" y="2482734"/>
                </a:cubicBezTo>
                <a:lnTo>
                  <a:pt x="2482734" y="2482734"/>
                </a:lnTo>
                <a:lnTo>
                  <a:pt x="2482734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666316" tIns="1059633" rIns="527618" bIns="2607203" numCol="1" spcCol="1270" anchor="ctr" anchorCtr="0">
            <a:noAutofit/>
          </a:bodyPr>
          <a:lstStyle/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b="1" kern="1200" dirty="0">
                <a:latin typeface="Segoe UI" panose="020B0502040204020203" pitchFamily="34" charset="0"/>
                <a:cs typeface="Segoe UI" panose="020B0502040204020203" pitchFamily="34" charset="0"/>
              </a:rPr>
              <a:t>Teaching</a:t>
            </a:r>
            <a:br>
              <a:rPr lang="en-US" sz="2400" b="1" kern="12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400" b="1" kern="1200" dirty="0">
                <a:latin typeface="Segoe UI" panose="020B0502040204020203" pitchFamily="34" charset="0"/>
                <a:cs typeface="Segoe UI" panose="020B0502040204020203" pitchFamily="34" charset="0"/>
              </a:rPr>
              <a:t> &amp; Healing</a:t>
            </a:r>
            <a:br>
              <a:rPr lang="en-US" sz="2400" b="1" kern="12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000" kern="1200" dirty="0">
                <a:latin typeface="Segoe UI" panose="020B0502040204020203" pitchFamily="34" charset="0"/>
                <a:cs typeface="Segoe UI" panose="020B0502040204020203" pitchFamily="34" charset="0"/>
              </a:rPr>
              <a:t>(6:17-19)</a:t>
            </a:r>
            <a:endParaRPr lang="en-US" sz="2800" kern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BF0489B-73DF-465A-8A9E-762D49CA2FE3}"/>
              </a:ext>
            </a:extLst>
          </p:cNvPr>
          <p:cNvSpPr/>
          <p:nvPr/>
        </p:nvSpPr>
        <p:spPr>
          <a:xfrm>
            <a:off x="5978479" y="759924"/>
            <a:ext cx="4965468" cy="4965468"/>
          </a:xfrm>
          <a:custGeom>
            <a:avLst/>
            <a:gdLst>
              <a:gd name="connsiteX0" fmla="*/ 4965468 w 4965468"/>
              <a:gd name="connsiteY0" fmla="*/ 2482734 h 4965468"/>
              <a:gd name="connsiteX1" fmla="*/ 2482734 w 4965468"/>
              <a:gd name="connsiteY1" fmla="*/ 4965468 h 4965468"/>
              <a:gd name="connsiteX2" fmla="*/ 2482734 w 4965468"/>
              <a:gd name="connsiteY2" fmla="*/ 2482734 h 4965468"/>
              <a:gd name="connsiteX3" fmla="*/ 4965468 w 4965468"/>
              <a:gd name="connsiteY3" fmla="*/ 2482734 h 4965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65468" h="4965468">
                <a:moveTo>
                  <a:pt x="4965468" y="2482734"/>
                </a:moveTo>
                <a:cubicBezTo>
                  <a:pt x="4965468" y="3853910"/>
                  <a:pt x="3853910" y="4965468"/>
                  <a:pt x="2482734" y="4965468"/>
                </a:cubicBezTo>
                <a:lnTo>
                  <a:pt x="2482734" y="2482734"/>
                </a:lnTo>
                <a:lnTo>
                  <a:pt x="4965468" y="248273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666316" tIns="2607204" rIns="527618" bIns="1059632" numCol="1" spcCol="1270" anchor="ctr" anchorCtr="0">
            <a:noAutofit/>
          </a:bodyPr>
          <a:lstStyle/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b="1" kern="1200" dirty="0">
                <a:latin typeface="Segoe UI" panose="020B0502040204020203" pitchFamily="34" charset="0"/>
                <a:cs typeface="Segoe UI" panose="020B0502040204020203" pitchFamily="34" charset="0"/>
              </a:rPr>
              <a:t>Blessings </a:t>
            </a:r>
            <a:br>
              <a:rPr lang="en-US" sz="2400" b="1" kern="12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400" b="1" kern="1200" dirty="0">
                <a:latin typeface="Segoe UI" panose="020B0502040204020203" pitchFamily="34" charset="0"/>
                <a:cs typeface="Segoe UI" panose="020B0502040204020203" pitchFamily="34" charset="0"/>
              </a:rPr>
              <a:t>&amp; Woes</a:t>
            </a:r>
            <a:br>
              <a:rPr lang="en-US" sz="2400" b="1" kern="12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000" kern="1200" dirty="0">
                <a:latin typeface="Segoe UI" panose="020B0502040204020203" pitchFamily="34" charset="0"/>
                <a:cs typeface="Segoe UI" panose="020B0502040204020203" pitchFamily="34" charset="0"/>
              </a:rPr>
              <a:t>(6:20-26)</a:t>
            </a:r>
            <a:endParaRPr lang="en-US" sz="2400" kern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760378A-90D0-4B26-A31F-EEF6F567439C}"/>
              </a:ext>
            </a:extLst>
          </p:cNvPr>
          <p:cNvSpPr/>
          <p:nvPr/>
        </p:nvSpPr>
        <p:spPr>
          <a:xfrm>
            <a:off x="5811781" y="759924"/>
            <a:ext cx="4965468" cy="4965468"/>
          </a:xfrm>
          <a:custGeom>
            <a:avLst/>
            <a:gdLst>
              <a:gd name="connsiteX0" fmla="*/ 2482734 w 4965468"/>
              <a:gd name="connsiteY0" fmla="*/ 4965468 h 4965468"/>
              <a:gd name="connsiteX1" fmla="*/ 0 w 4965468"/>
              <a:gd name="connsiteY1" fmla="*/ 2482734 h 4965468"/>
              <a:gd name="connsiteX2" fmla="*/ 2482734 w 4965468"/>
              <a:gd name="connsiteY2" fmla="*/ 2482734 h 4965468"/>
              <a:gd name="connsiteX3" fmla="*/ 2482734 w 4965468"/>
              <a:gd name="connsiteY3" fmla="*/ 4965468 h 4965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65468" h="4965468">
                <a:moveTo>
                  <a:pt x="2482734" y="4965468"/>
                </a:moveTo>
                <a:cubicBezTo>
                  <a:pt x="1111558" y="4965468"/>
                  <a:pt x="0" y="3853910"/>
                  <a:pt x="0" y="2482734"/>
                </a:cubicBezTo>
                <a:lnTo>
                  <a:pt x="2482734" y="2482734"/>
                </a:lnTo>
                <a:lnTo>
                  <a:pt x="2482734" y="4965468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618" tIns="2607204" rIns="2666316" bIns="1059632" numCol="1" spcCol="1270" anchor="ctr" anchorCtr="0">
            <a:noAutofit/>
          </a:bodyPr>
          <a:lstStyle/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b="1" kern="1200" dirty="0">
                <a:latin typeface="Segoe UI" panose="020B0502040204020203" pitchFamily="34" charset="0"/>
                <a:cs typeface="Segoe UI" panose="020B0502040204020203" pitchFamily="34" charset="0"/>
              </a:rPr>
              <a:t>Love &amp; Judgment</a:t>
            </a:r>
            <a:br>
              <a:rPr lang="en-US" sz="2400" b="1" kern="12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000" kern="1200" dirty="0">
                <a:latin typeface="Segoe UI" panose="020B0502040204020203" pitchFamily="34" charset="0"/>
                <a:cs typeface="Segoe UI" panose="020B0502040204020203" pitchFamily="34" charset="0"/>
              </a:rPr>
              <a:t>(6:27-38)</a:t>
            </a:r>
            <a:endParaRPr lang="en-US" sz="2400" kern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3949CE7-0274-443C-BE6C-1D19CCB5AC41}"/>
              </a:ext>
            </a:extLst>
          </p:cNvPr>
          <p:cNvSpPr/>
          <p:nvPr/>
        </p:nvSpPr>
        <p:spPr>
          <a:xfrm>
            <a:off x="5811781" y="593226"/>
            <a:ext cx="4965468" cy="4965468"/>
          </a:xfrm>
          <a:custGeom>
            <a:avLst/>
            <a:gdLst>
              <a:gd name="connsiteX0" fmla="*/ 0 w 4965468"/>
              <a:gd name="connsiteY0" fmla="*/ 2482734 h 4965468"/>
              <a:gd name="connsiteX1" fmla="*/ 2482734 w 4965468"/>
              <a:gd name="connsiteY1" fmla="*/ 0 h 4965468"/>
              <a:gd name="connsiteX2" fmla="*/ 2482734 w 4965468"/>
              <a:gd name="connsiteY2" fmla="*/ 2482734 h 4965468"/>
              <a:gd name="connsiteX3" fmla="*/ 0 w 4965468"/>
              <a:gd name="connsiteY3" fmla="*/ 2482734 h 4965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65468" h="4965468">
                <a:moveTo>
                  <a:pt x="0" y="2482734"/>
                </a:moveTo>
                <a:cubicBezTo>
                  <a:pt x="0" y="1111558"/>
                  <a:pt x="1111558" y="0"/>
                  <a:pt x="2482734" y="0"/>
                </a:cubicBezTo>
                <a:lnTo>
                  <a:pt x="2482734" y="2482734"/>
                </a:lnTo>
                <a:lnTo>
                  <a:pt x="0" y="248273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618" tIns="1059633" rIns="2666316" bIns="2607203" numCol="1" spcCol="1270" anchor="ctr" anchorCtr="0">
            <a:noAutofit/>
          </a:bodyPr>
          <a:lstStyle/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b="1" kern="1200" dirty="0">
                <a:latin typeface="Segoe UI" panose="020B0502040204020203" pitchFamily="34" charset="0"/>
                <a:cs typeface="Segoe UI" panose="020B0502040204020203" pitchFamily="34" charset="0"/>
              </a:rPr>
              <a:t>Righteous Response</a:t>
            </a:r>
            <a:br>
              <a:rPr lang="en-US" sz="2400" b="1" kern="12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000" kern="1200" dirty="0">
                <a:latin typeface="Segoe UI" panose="020B0502040204020203" pitchFamily="34" charset="0"/>
                <a:cs typeface="Segoe UI" panose="020B0502040204020203" pitchFamily="34" charset="0"/>
              </a:rPr>
              <a:t>(6:39-49)</a:t>
            </a:r>
            <a:endParaRPr lang="en-US" sz="2400" kern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Arrow: Circular 14">
            <a:extLst>
              <a:ext uri="{FF2B5EF4-FFF2-40B4-BE49-F238E27FC236}">
                <a16:creationId xmlns:a16="http://schemas.microsoft.com/office/drawing/2014/main" id="{0B796BC9-E5DC-4077-8B71-F3EDA4916AB3}"/>
              </a:ext>
            </a:extLst>
          </p:cNvPr>
          <p:cNvSpPr/>
          <p:nvPr/>
        </p:nvSpPr>
        <p:spPr>
          <a:xfrm>
            <a:off x="5671093" y="285840"/>
            <a:ext cx="5580240" cy="5580240"/>
          </a:xfrm>
          <a:prstGeom prst="circularArrow">
            <a:avLst>
              <a:gd name="adj1" fmla="val 5085"/>
              <a:gd name="adj2" fmla="val 327528"/>
              <a:gd name="adj3" fmla="val 21272472"/>
              <a:gd name="adj4" fmla="val 16200000"/>
              <a:gd name="adj5" fmla="val 5932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Arrow: Circular 15">
            <a:extLst>
              <a:ext uri="{FF2B5EF4-FFF2-40B4-BE49-F238E27FC236}">
                <a16:creationId xmlns:a16="http://schemas.microsoft.com/office/drawing/2014/main" id="{6BC9EC85-36CE-44D0-BCE8-FF99D8021EA5}"/>
              </a:ext>
            </a:extLst>
          </p:cNvPr>
          <p:cNvSpPr/>
          <p:nvPr/>
        </p:nvSpPr>
        <p:spPr>
          <a:xfrm>
            <a:off x="5671093" y="452538"/>
            <a:ext cx="5580240" cy="5580240"/>
          </a:xfrm>
          <a:prstGeom prst="circularArrow">
            <a:avLst>
              <a:gd name="adj1" fmla="val 5085"/>
              <a:gd name="adj2" fmla="val 327528"/>
              <a:gd name="adj3" fmla="val 5072472"/>
              <a:gd name="adj4" fmla="val 0"/>
              <a:gd name="adj5" fmla="val 5932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Arrow: Circular 16">
            <a:extLst>
              <a:ext uri="{FF2B5EF4-FFF2-40B4-BE49-F238E27FC236}">
                <a16:creationId xmlns:a16="http://schemas.microsoft.com/office/drawing/2014/main" id="{6D70E67A-6529-43B3-9A9C-916EDEA6B75E}"/>
              </a:ext>
            </a:extLst>
          </p:cNvPr>
          <p:cNvSpPr/>
          <p:nvPr/>
        </p:nvSpPr>
        <p:spPr>
          <a:xfrm>
            <a:off x="5504395" y="452538"/>
            <a:ext cx="5580240" cy="5580240"/>
          </a:xfrm>
          <a:prstGeom prst="circularArrow">
            <a:avLst>
              <a:gd name="adj1" fmla="val 5085"/>
              <a:gd name="adj2" fmla="val 327528"/>
              <a:gd name="adj3" fmla="val 10472472"/>
              <a:gd name="adj4" fmla="val 5400000"/>
              <a:gd name="adj5" fmla="val 5932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Arrow: Circular 17">
            <a:extLst>
              <a:ext uri="{FF2B5EF4-FFF2-40B4-BE49-F238E27FC236}">
                <a16:creationId xmlns:a16="http://schemas.microsoft.com/office/drawing/2014/main" id="{FE1D1767-6208-49CE-84E8-87D4D49566F2}"/>
              </a:ext>
            </a:extLst>
          </p:cNvPr>
          <p:cNvSpPr/>
          <p:nvPr/>
        </p:nvSpPr>
        <p:spPr>
          <a:xfrm>
            <a:off x="5504395" y="285840"/>
            <a:ext cx="5580240" cy="5580240"/>
          </a:xfrm>
          <a:prstGeom prst="circularArrow">
            <a:avLst>
              <a:gd name="adj1" fmla="val 5085"/>
              <a:gd name="adj2" fmla="val 327528"/>
              <a:gd name="adj3" fmla="val 15872472"/>
              <a:gd name="adj4" fmla="val 10800000"/>
              <a:gd name="adj5" fmla="val 5932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6CDA466-645D-458A-B8B8-162A1912A271}"/>
              </a:ext>
            </a:extLst>
          </p:cNvPr>
          <p:cNvSpPr txBox="1">
            <a:spLocks/>
          </p:cNvSpPr>
          <p:nvPr/>
        </p:nvSpPr>
        <p:spPr>
          <a:xfrm>
            <a:off x="187036" y="367645"/>
            <a:ext cx="4070928" cy="419492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>
              <a:tabLst>
                <a:tab pos="10744200" algn="r"/>
              </a:tabLst>
            </a:pPr>
            <a:r>
              <a:rPr lang="en-US" sz="60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the</a:t>
            </a:r>
            <a:r>
              <a:rPr lang="en-US" sz="67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89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Sermon</a:t>
            </a:r>
          </a:p>
          <a:p>
            <a:pPr>
              <a:tabLst>
                <a:tab pos="10744200" algn="r"/>
              </a:tabLst>
            </a:pPr>
            <a:r>
              <a:rPr lang="en-US" sz="60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On the Plain</a:t>
            </a:r>
            <a:br>
              <a:rPr lang="en-US" sz="60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 sz="6000" cap="small" dirty="0">
              <a:solidFill>
                <a:srgbClr val="FFFFFF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tabLst>
                <a:tab pos="10744200" algn="r"/>
              </a:tabLst>
            </a:pPr>
            <a:r>
              <a:rPr lang="en-US" sz="4900" cap="small" dirty="0"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Four Parts</a:t>
            </a:r>
            <a:endParaRPr lang="en-US" cap="small" dirty="0">
              <a:solidFill>
                <a:srgbClr val="FFFFFF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innerShdw blurRad="63500" dist="50800" dir="2700000">
                  <a:prstClr val="black">
                    <a:alpha val="50000"/>
                  </a:prstClr>
                </a:inn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C90501-9163-4F7E-9952-56AD6A1E04F0}"/>
              </a:ext>
            </a:extLst>
          </p:cNvPr>
          <p:cNvSpPr txBox="1">
            <a:spLocks/>
          </p:cNvSpPr>
          <p:nvPr/>
        </p:nvSpPr>
        <p:spPr>
          <a:xfrm>
            <a:off x="187036" y="5585691"/>
            <a:ext cx="4274128" cy="5472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>
              <a:tabLst>
                <a:tab pos="10744200" algn="r"/>
              </a:tabLst>
            </a:pPr>
            <a:r>
              <a:rPr lang="en-US" sz="3200" b="1" dirty="0">
                <a:solidFill>
                  <a:srgbClr val="FFFFFF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Luke 6:17-49</a:t>
            </a:r>
          </a:p>
        </p:txBody>
      </p:sp>
    </p:spTree>
    <p:extLst>
      <p:ext uri="{BB962C8B-B14F-4D97-AF65-F5344CB8AC3E}">
        <p14:creationId xmlns:p14="http://schemas.microsoft.com/office/powerpoint/2010/main" val="4078824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9623D90-32F9-4C12-B493-67D1559D2542}"/>
              </a:ext>
            </a:extLst>
          </p:cNvPr>
          <p:cNvSpPr/>
          <p:nvPr/>
        </p:nvSpPr>
        <p:spPr>
          <a:xfrm>
            <a:off x="0" y="0"/>
            <a:ext cx="4581525" cy="6324600"/>
          </a:xfrm>
          <a:prstGeom prst="rect">
            <a:avLst/>
          </a:prstGeom>
          <a:solidFill>
            <a:srgbClr val="710505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FAB3DB-E9FA-4DE7-9647-E28B6C5DDCD5}"/>
              </a:ext>
            </a:extLst>
          </p:cNvPr>
          <p:cNvSpPr/>
          <p:nvPr/>
        </p:nvSpPr>
        <p:spPr>
          <a:xfrm>
            <a:off x="4581525" y="0"/>
            <a:ext cx="76200" cy="632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A5D8ECB-A9B5-4EE3-89AD-EA717E393F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E14D13-709A-402D-B669-74D511747A6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7CD1E59-61B3-4206-9CC4-8B09F0EC20FE}"/>
              </a:ext>
            </a:extLst>
          </p:cNvPr>
          <p:cNvSpPr/>
          <p:nvPr/>
        </p:nvSpPr>
        <p:spPr>
          <a:xfrm>
            <a:off x="5978479" y="593226"/>
            <a:ext cx="4965468" cy="4965468"/>
          </a:xfrm>
          <a:custGeom>
            <a:avLst/>
            <a:gdLst>
              <a:gd name="connsiteX0" fmla="*/ 2482734 w 4965468"/>
              <a:gd name="connsiteY0" fmla="*/ 0 h 4965468"/>
              <a:gd name="connsiteX1" fmla="*/ 4965468 w 4965468"/>
              <a:gd name="connsiteY1" fmla="*/ 2482734 h 4965468"/>
              <a:gd name="connsiteX2" fmla="*/ 2482734 w 4965468"/>
              <a:gd name="connsiteY2" fmla="*/ 2482734 h 4965468"/>
              <a:gd name="connsiteX3" fmla="*/ 2482734 w 4965468"/>
              <a:gd name="connsiteY3" fmla="*/ 0 h 4965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65468" h="4965468">
                <a:moveTo>
                  <a:pt x="2482734" y="0"/>
                </a:moveTo>
                <a:cubicBezTo>
                  <a:pt x="3853910" y="0"/>
                  <a:pt x="4965468" y="1111558"/>
                  <a:pt x="4965468" y="2482734"/>
                </a:cubicBezTo>
                <a:lnTo>
                  <a:pt x="2482734" y="2482734"/>
                </a:lnTo>
                <a:lnTo>
                  <a:pt x="2482734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666316" tIns="1059633" rIns="527618" bIns="2607203" numCol="1" spcCol="1270" anchor="ctr" anchorCtr="0">
            <a:noAutofit/>
          </a:bodyPr>
          <a:lstStyle/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b="1" kern="1200" dirty="0">
                <a:latin typeface="Segoe UI" panose="020B0502040204020203" pitchFamily="34" charset="0"/>
                <a:cs typeface="Segoe UI" panose="020B0502040204020203" pitchFamily="34" charset="0"/>
              </a:rPr>
              <a:t>Teaching</a:t>
            </a:r>
            <a:br>
              <a:rPr lang="en-US" sz="2400" b="1" kern="12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400" b="1" kern="1200" dirty="0">
                <a:latin typeface="Segoe UI" panose="020B0502040204020203" pitchFamily="34" charset="0"/>
                <a:cs typeface="Segoe UI" panose="020B0502040204020203" pitchFamily="34" charset="0"/>
              </a:rPr>
              <a:t> &amp; Healing</a:t>
            </a:r>
            <a:br>
              <a:rPr lang="en-US" sz="2400" b="1" kern="12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000" kern="1200" dirty="0">
                <a:latin typeface="Segoe UI" panose="020B0502040204020203" pitchFamily="34" charset="0"/>
                <a:cs typeface="Segoe UI" panose="020B0502040204020203" pitchFamily="34" charset="0"/>
              </a:rPr>
              <a:t>(6:17-19)</a:t>
            </a:r>
            <a:endParaRPr lang="en-US" sz="2800" kern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BF0489B-73DF-465A-8A9E-762D49CA2FE3}"/>
              </a:ext>
            </a:extLst>
          </p:cNvPr>
          <p:cNvSpPr/>
          <p:nvPr/>
        </p:nvSpPr>
        <p:spPr>
          <a:xfrm>
            <a:off x="5978479" y="759924"/>
            <a:ext cx="4965468" cy="4965468"/>
          </a:xfrm>
          <a:custGeom>
            <a:avLst/>
            <a:gdLst>
              <a:gd name="connsiteX0" fmla="*/ 4965468 w 4965468"/>
              <a:gd name="connsiteY0" fmla="*/ 2482734 h 4965468"/>
              <a:gd name="connsiteX1" fmla="*/ 2482734 w 4965468"/>
              <a:gd name="connsiteY1" fmla="*/ 4965468 h 4965468"/>
              <a:gd name="connsiteX2" fmla="*/ 2482734 w 4965468"/>
              <a:gd name="connsiteY2" fmla="*/ 2482734 h 4965468"/>
              <a:gd name="connsiteX3" fmla="*/ 4965468 w 4965468"/>
              <a:gd name="connsiteY3" fmla="*/ 2482734 h 4965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65468" h="4965468">
                <a:moveTo>
                  <a:pt x="4965468" y="2482734"/>
                </a:moveTo>
                <a:cubicBezTo>
                  <a:pt x="4965468" y="3853910"/>
                  <a:pt x="3853910" y="4965468"/>
                  <a:pt x="2482734" y="4965468"/>
                </a:cubicBezTo>
                <a:lnTo>
                  <a:pt x="2482734" y="2482734"/>
                </a:lnTo>
                <a:lnTo>
                  <a:pt x="4965468" y="248273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666316" tIns="2607204" rIns="527618" bIns="1059632" numCol="1" spcCol="1270" anchor="ctr" anchorCtr="0">
            <a:noAutofit/>
          </a:bodyPr>
          <a:lstStyle/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b="1" kern="1200" dirty="0">
                <a:latin typeface="Segoe UI" panose="020B0502040204020203" pitchFamily="34" charset="0"/>
                <a:cs typeface="Segoe UI" panose="020B0502040204020203" pitchFamily="34" charset="0"/>
              </a:rPr>
              <a:t>Blessings </a:t>
            </a:r>
            <a:br>
              <a:rPr lang="en-US" sz="2400" b="1" kern="12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400" b="1" kern="1200" dirty="0">
                <a:latin typeface="Segoe UI" panose="020B0502040204020203" pitchFamily="34" charset="0"/>
                <a:cs typeface="Segoe UI" panose="020B0502040204020203" pitchFamily="34" charset="0"/>
              </a:rPr>
              <a:t>&amp; Woes</a:t>
            </a:r>
            <a:br>
              <a:rPr lang="en-US" sz="2400" b="1" kern="12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000" kern="1200" dirty="0">
                <a:latin typeface="Segoe UI" panose="020B0502040204020203" pitchFamily="34" charset="0"/>
                <a:cs typeface="Segoe UI" panose="020B0502040204020203" pitchFamily="34" charset="0"/>
              </a:rPr>
              <a:t>(6:20-26)</a:t>
            </a:r>
            <a:endParaRPr lang="en-US" sz="2400" kern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Arrow: Circular 14">
            <a:extLst>
              <a:ext uri="{FF2B5EF4-FFF2-40B4-BE49-F238E27FC236}">
                <a16:creationId xmlns:a16="http://schemas.microsoft.com/office/drawing/2014/main" id="{0B796BC9-E5DC-4077-8B71-F3EDA4916AB3}"/>
              </a:ext>
            </a:extLst>
          </p:cNvPr>
          <p:cNvSpPr/>
          <p:nvPr/>
        </p:nvSpPr>
        <p:spPr>
          <a:xfrm>
            <a:off x="5671093" y="285840"/>
            <a:ext cx="5580240" cy="5580240"/>
          </a:xfrm>
          <a:prstGeom prst="circularArrow">
            <a:avLst>
              <a:gd name="adj1" fmla="val 5085"/>
              <a:gd name="adj2" fmla="val 327528"/>
              <a:gd name="adj3" fmla="val 21272472"/>
              <a:gd name="adj4" fmla="val 16200000"/>
              <a:gd name="adj5" fmla="val 5932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Arrow: Circular 15">
            <a:extLst>
              <a:ext uri="{FF2B5EF4-FFF2-40B4-BE49-F238E27FC236}">
                <a16:creationId xmlns:a16="http://schemas.microsoft.com/office/drawing/2014/main" id="{6BC9EC85-36CE-44D0-BCE8-FF99D8021EA5}"/>
              </a:ext>
            </a:extLst>
          </p:cNvPr>
          <p:cNvSpPr/>
          <p:nvPr/>
        </p:nvSpPr>
        <p:spPr>
          <a:xfrm>
            <a:off x="5671093" y="452538"/>
            <a:ext cx="5580240" cy="5580240"/>
          </a:xfrm>
          <a:prstGeom prst="circularArrow">
            <a:avLst>
              <a:gd name="adj1" fmla="val 5085"/>
              <a:gd name="adj2" fmla="val 327528"/>
              <a:gd name="adj3" fmla="val 5072472"/>
              <a:gd name="adj4" fmla="val 0"/>
              <a:gd name="adj5" fmla="val 5932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6CDA466-645D-458A-B8B8-162A1912A271}"/>
              </a:ext>
            </a:extLst>
          </p:cNvPr>
          <p:cNvSpPr txBox="1">
            <a:spLocks/>
          </p:cNvSpPr>
          <p:nvPr/>
        </p:nvSpPr>
        <p:spPr>
          <a:xfrm>
            <a:off x="187036" y="367645"/>
            <a:ext cx="4070928" cy="419492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>
              <a:tabLst>
                <a:tab pos="10744200" algn="r"/>
              </a:tabLst>
            </a:pPr>
            <a:r>
              <a:rPr lang="en-US" sz="60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the</a:t>
            </a:r>
            <a:r>
              <a:rPr lang="en-US" sz="67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89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Sermon</a:t>
            </a:r>
          </a:p>
          <a:p>
            <a:pPr>
              <a:tabLst>
                <a:tab pos="10744200" algn="r"/>
              </a:tabLst>
            </a:pPr>
            <a:r>
              <a:rPr lang="en-US" sz="60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On the Plain</a:t>
            </a:r>
            <a:br>
              <a:rPr lang="en-US" sz="6000" cap="small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 sz="6000" cap="small" dirty="0">
              <a:solidFill>
                <a:srgbClr val="FFFFFF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tabLst>
                <a:tab pos="10744200" algn="r"/>
              </a:tabLst>
            </a:pPr>
            <a:r>
              <a:rPr lang="en-US" sz="4900" cap="small" dirty="0"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Four Parts</a:t>
            </a:r>
            <a:endParaRPr lang="en-US" cap="small" dirty="0">
              <a:solidFill>
                <a:srgbClr val="FFFFFF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innerShdw blurRad="63500" dist="50800" dir="2700000">
                  <a:prstClr val="black">
                    <a:alpha val="50000"/>
                  </a:prstClr>
                </a:inn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C90501-9163-4F7E-9952-56AD6A1E04F0}"/>
              </a:ext>
            </a:extLst>
          </p:cNvPr>
          <p:cNvSpPr txBox="1">
            <a:spLocks/>
          </p:cNvSpPr>
          <p:nvPr/>
        </p:nvSpPr>
        <p:spPr>
          <a:xfrm>
            <a:off x="187036" y="5585691"/>
            <a:ext cx="4274128" cy="5472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>
              <a:tabLst>
                <a:tab pos="10744200" algn="r"/>
              </a:tabLst>
            </a:pPr>
            <a:r>
              <a:rPr lang="en-US" sz="3200" b="1" dirty="0">
                <a:solidFill>
                  <a:srgbClr val="FFFFFF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Luke 6:17-49</a:t>
            </a:r>
          </a:p>
        </p:txBody>
      </p:sp>
    </p:spTree>
    <p:extLst>
      <p:ext uri="{BB962C8B-B14F-4D97-AF65-F5344CB8AC3E}">
        <p14:creationId xmlns:p14="http://schemas.microsoft.com/office/powerpoint/2010/main" val="3862519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5D94D2-C62E-4AA4-AEC2-CBFAF56E5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3650" y="697588"/>
            <a:ext cx="6990746" cy="545811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600" b="1" baseline="30000" dirty="0"/>
              <a:t>17</a:t>
            </a:r>
            <a:r>
              <a:rPr lang="en-US" sz="2600" b="1" dirty="0"/>
              <a:t> </a:t>
            </a:r>
            <a:r>
              <a:rPr lang="en-US" sz="2600" dirty="0"/>
              <a:t>After coming down with them, he stood on a level place with a large crowd of his disciples and a great number of people from all Judea and Jerusalem and from the seacoast of Tyre and Sidon. </a:t>
            </a:r>
            <a:r>
              <a:rPr lang="en-US" sz="2600" b="1" baseline="30000" dirty="0"/>
              <a:t>18</a:t>
            </a:r>
            <a:r>
              <a:rPr lang="en-US" sz="2600" b="1" dirty="0"/>
              <a:t> </a:t>
            </a:r>
            <a:r>
              <a:rPr lang="en-US" sz="2600" dirty="0"/>
              <a:t>They came to hear him and to be healed of their diseases; and those tormented by unclean spirits were made well. </a:t>
            </a:r>
            <a:r>
              <a:rPr lang="en-US" sz="2600" b="1" baseline="30000" dirty="0"/>
              <a:t>19</a:t>
            </a:r>
            <a:r>
              <a:rPr lang="en-US" sz="2600" dirty="0"/>
              <a:t> The whole crowd was trying to touch him, because power was coming out from him and healing them all.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4876FC0-80F8-4092-809E-012BB41040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E14D13-709A-402D-B669-74D511747A6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4D4F5F2-780D-4223-8F15-706EB1258DD2}"/>
              </a:ext>
            </a:extLst>
          </p:cNvPr>
          <p:cNvSpPr txBox="1">
            <a:spLocks/>
          </p:cNvSpPr>
          <p:nvPr/>
        </p:nvSpPr>
        <p:spPr>
          <a:xfrm>
            <a:off x="150829" y="239255"/>
            <a:ext cx="3629320" cy="14481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7375" algn="r"/>
              </a:tabLst>
              <a:defRPr/>
            </a:pP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Teaching</a:t>
            </a:r>
            <a:b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</a:b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&amp; Healing</a:t>
            </a:r>
            <a:endParaRPr lang="en-US" b="1" dirty="0">
              <a:solidFill>
                <a:schemeClr val="accent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B385B3-772C-4377-A43A-0E73F5EB415C}"/>
              </a:ext>
            </a:extLst>
          </p:cNvPr>
          <p:cNvSpPr txBox="1"/>
          <p:nvPr/>
        </p:nvSpPr>
        <p:spPr>
          <a:xfrm>
            <a:off x="263950" y="1775784"/>
            <a:ext cx="35161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Segoe UI" panose="020B0502040204020203" pitchFamily="34" charset="0"/>
              </a:rPr>
              <a:t>Luke 6:17-19</a:t>
            </a:r>
            <a:endParaRPr lang="en-US" sz="3200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AEF30B8-AC38-4D4C-889E-637766767FDD}"/>
              </a:ext>
            </a:extLst>
          </p:cNvPr>
          <p:cNvSpPr/>
          <p:nvPr/>
        </p:nvSpPr>
        <p:spPr>
          <a:xfrm>
            <a:off x="263950" y="2831694"/>
            <a:ext cx="3516197" cy="13716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When and where does this scene happen?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01432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5D94D2-C62E-4AA4-AEC2-CBFAF56E5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3650" y="697588"/>
            <a:ext cx="6990746" cy="545811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600" b="1" baseline="30000" dirty="0"/>
              <a:t>17</a:t>
            </a:r>
            <a:r>
              <a:rPr lang="en-US" sz="2600" b="1" dirty="0"/>
              <a:t> </a:t>
            </a:r>
            <a:r>
              <a:rPr lang="en-US" sz="2600" dirty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After coming down</a:t>
            </a:r>
            <a:r>
              <a:rPr lang="en-US" sz="2600" dirty="0"/>
              <a:t> with them, he stood on a level place with a large crowd of his disciples and a great number of people from all Judea and Jerusalem and from the seacoast of Tyre and Sidon. </a:t>
            </a:r>
            <a:r>
              <a:rPr lang="en-US" sz="2600" b="1" baseline="30000" dirty="0"/>
              <a:t>18</a:t>
            </a:r>
            <a:r>
              <a:rPr lang="en-US" sz="2600" b="1" dirty="0"/>
              <a:t> </a:t>
            </a:r>
            <a:r>
              <a:rPr lang="en-US" sz="2600" dirty="0"/>
              <a:t>They came to hear him and to be healed of their diseases; and those tormented by unclean spirits were made well. </a:t>
            </a:r>
            <a:r>
              <a:rPr lang="en-US" sz="2600" b="1" baseline="30000" dirty="0"/>
              <a:t>19</a:t>
            </a:r>
            <a:r>
              <a:rPr lang="en-US" sz="2600" dirty="0"/>
              <a:t> The whole crowd was trying to touch him, because power was coming out from him and healing them all.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4876FC0-80F8-4092-809E-012BB41040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E14D13-709A-402D-B669-74D511747A6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4D4F5F2-780D-4223-8F15-706EB1258DD2}"/>
              </a:ext>
            </a:extLst>
          </p:cNvPr>
          <p:cNvSpPr txBox="1">
            <a:spLocks/>
          </p:cNvSpPr>
          <p:nvPr/>
        </p:nvSpPr>
        <p:spPr>
          <a:xfrm>
            <a:off x="150829" y="239255"/>
            <a:ext cx="3629320" cy="14481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7375" algn="r"/>
              </a:tabLst>
              <a:defRPr/>
            </a:pP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Teaching</a:t>
            </a:r>
            <a:b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</a:b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&amp; Healing</a:t>
            </a:r>
            <a:endParaRPr lang="en-US" b="1" dirty="0">
              <a:solidFill>
                <a:schemeClr val="accent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B385B3-772C-4377-A43A-0E73F5EB415C}"/>
              </a:ext>
            </a:extLst>
          </p:cNvPr>
          <p:cNvSpPr txBox="1"/>
          <p:nvPr/>
        </p:nvSpPr>
        <p:spPr>
          <a:xfrm>
            <a:off x="263950" y="1775784"/>
            <a:ext cx="35161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Segoe UI" panose="020B0502040204020203" pitchFamily="34" charset="0"/>
              </a:rPr>
              <a:t>Luke 6:17-19</a:t>
            </a:r>
            <a:endParaRPr lang="en-US" sz="3200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44290BF-B38F-46F4-8351-19DDE53A9DF8}"/>
              </a:ext>
            </a:extLst>
          </p:cNvPr>
          <p:cNvSpPr/>
          <p:nvPr/>
        </p:nvSpPr>
        <p:spPr>
          <a:xfrm>
            <a:off x="263950" y="2831694"/>
            <a:ext cx="3516197" cy="13716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When and where does this scene happen?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25112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5D94D2-C62E-4AA4-AEC2-CBFAF56E5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3650" y="697588"/>
            <a:ext cx="6990746" cy="545811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600" b="1" baseline="30000" dirty="0"/>
              <a:t>17</a:t>
            </a:r>
            <a:r>
              <a:rPr lang="en-US" sz="2600" b="1" dirty="0"/>
              <a:t> </a:t>
            </a:r>
            <a:r>
              <a:rPr lang="en-US" sz="2600" dirty="0"/>
              <a:t>After coming down with them, he stood on a level place with a large crowd of his disciples and a great number of people from all Judea and Jerusalem and from the seacoast of Tyre and Sidon. </a:t>
            </a:r>
            <a:r>
              <a:rPr lang="en-US" sz="2600" b="1" baseline="30000" dirty="0"/>
              <a:t>18</a:t>
            </a:r>
            <a:r>
              <a:rPr lang="en-US" sz="2600" b="1" dirty="0"/>
              <a:t> </a:t>
            </a:r>
            <a:r>
              <a:rPr lang="en-US" sz="2600" dirty="0"/>
              <a:t>They came to hear him and to be healed of their diseases; and those tormented by unclean spirits were made well. </a:t>
            </a:r>
            <a:r>
              <a:rPr lang="en-US" sz="2600" b="1" baseline="30000" dirty="0"/>
              <a:t>19</a:t>
            </a:r>
            <a:r>
              <a:rPr lang="en-US" sz="2600" dirty="0"/>
              <a:t> The whole crowd was trying to touch him, because power was coming out from him and healing them all.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4876FC0-80F8-4092-809E-012BB41040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E14D13-709A-402D-B669-74D511747A6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4D4F5F2-780D-4223-8F15-706EB1258DD2}"/>
              </a:ext>
            </a:extLst>
          </p:cNvPr>
          <p:cNvSpPr txBox="1">
            <a:spLocks/>
          </p:cNvSpPr>
          <p:nvPr/>
        </p:nvSpPr>
        <p:spPr>
          <a:xfrm>
            <a:off x="150829" y="239255"/>
            <a:ext cx="3629320" cy="14481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7375" algn="r"/>
              </a:tabLst>
              <a:defRPr/>
            </a:pP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Teaching</a:t>
            </a:r>
            <a:b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</a:br>
            <a:r>
              <a:rPr lang="en-US" dirty="0"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+mj-cs"/>
              </a:rPr>
              <a:t>&amp; Healing</a:t>
            </a:r>
            <a:endParaRPr lang="en-US" b="1" dirty="0">
              <a:solidFill>
                <a:schemeClr val="accent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B385B3-772C-4377-A43A-0E73F5EB415C}"/>
              </a:ext>
            </a:extLst>
          </p:cNvPr>
          <p:cNvSpPr txBox="1"/>
          <p:nvPr/>
        </p:nvSpPr>
        <p:spPr>
          <a:xfrm>
            <a:off x="263950" y="1775784"/>
            <a:ext cx="35161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cs typeface="Segoe UI" panose="020B0502040204020203" pitchFamily="34" charset="0"/>
              </a:rPr>
              <a:t>Luke 6:17-19</a:t>
            </a:r>
            <a:endParaRPr lang="en-US" sz="3200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65D2DAF9-8242-4427-8613-A0183B6E9DBF}"/>
              </a:ext>
            </a:extLst>
          </p:cNvPr>
          <p:cNvSpPr txBox="1">
            <a:spLocks/>
          </p:cNvSpPr>
          <p:nvPr/>
        </p:nvSpPr>
        <p:spPr>
          <a:xfrm>
            <a:off x="263951" y="2825097"/>
            <a:ext cx="3516197" cy="13716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24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dirty="0"/>
              <a:t>Who was with Jesus </a:t>
            </a:r>
            <a:br>
              <a:rPr lang="en-US" dirty="0"/>
            </a:br>
            <a:r>
              <a:rPr lang="en-US" dirty="0"/>
              <a:t>at the time?</a:t>
            </a:r>
          </a:p>
        </p:txBody>
      </p:sp>
    </p:spTree>
    <p:extLst>
      <p:ext uri="{BB962C8B-B14F-4D97-AF65-F5344CB8AC3E}">
        <p14:creationId xmlns:p14="http://schemas.microsoft.com/office/powerpoint/2010/main" val="93043958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1">
      <a:dk1>
        <a:srgbClr val="000000"/>
      </a:dk1>
      <a:lt1>
        <a:srgbClr val="FFFFFF"/>
      </a:lt1>
      <a:dk2>
        <a:srgbClr val="710505"/>
      </a:dk2>
      <a:lt2>
        <a:srgbClr val="F2F2F2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1465</Words>
  <Application>Microsoft Office PowerPoint</Application>
  <PresentationFormat>Widescreen</PresentationFormat>
  <Paragraphs>173</Paragraphs>
  <Slides>24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Arial</vt:lpstr>
      <vt:lpstr>Calibri</vt:lpstr>
      <vt:lpstr>Futura-Bold</vt:lpstr>
      <vt:lpstr>Papyrus</vt:lpstr>
      <vt:lpstr>Segoe UI</vt:lpstr>
      <vt:lpstr>Segoe UI Black</vt:lpstr>
      <vt:lpstr>Segoe UI Semibold</vt:lpstr>
      <vt:lpstr>Verdana</vt:lpstr>
      <vt:lpstr>Wingdings</vt:lpstr>
      <vt:lpstr>Retrospect</vt:lpstr>
      <vt:lpstr>PowerPoint Presentation</vt:lpstr>
      <vt:lpstr>PowerPoint Presentation</vt:lpstr>
      <vt:lpstr>PowerPoint Presentation</vt:lpstr>
      <vt:lpstr>The Sermon On the Plain  Part 1: Blessings &amp; Woes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Setting</vt:lpstr>
      <vt:lpstr>PowerPoint Presentation</vt:lpstr>
      <vt:lpstr>PowerPoint Presentation</vt:lpstr>
      <vt:lpstr>PowerPoint Presentation</vt:lpstr>
      <vt:lpstr>PowerPoint Presentation</vt:lpstr>
      <vt:lpstr>Promise to Disciples</vt:lpstr>
      <vt:lpstr>Two Sermons or One?</vt:lpstr>
      <vt:lpstr>PowerPoint Presentation</vt:lpstr>
      <vt:lpstr>PowerPoint Presentation</vt:lpstr>
      <vt:lpstr>PowerPoint Presentation</vt:lpstr>
      <vt:lpstr>Deliberate Discipleship </vt:lpstr>
      <vt:lpstr>The Sermon On the Plain  Part 2: Love &amp; Judgment  and Righteous Response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Glover</dc:creator>
  <cp:lastModifiedBy>Eric Glover</cp:lastModifiedBy>
  <cp:revision>1</cp:revision>
  <cp:lastPrinted>2019-03-10T11:42:20Z</cp:lastPrinted>
  <dcterms:created xsi:type="dcterms:W3CDTF">2019-03-09T20:35:02Z</dcterms:created>
  <dcterms:modified xsi:type="dcterms:W3CDTF">2019-03-10T12:09:59Z</dcterms:modified>
</cp:coreProperties>
</file>